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y="6858000" cx="12192000"/>
  <p:notesSz cx="6858000" cy="9144000"/>
  <p:embeddedFontLst>
    <p:embeddedFont>
      <p:font typeface="Montserrat"/>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5" roundtripDataSignature="AMtx7mjIoYz62/SHPccspqnYHUorsZkj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7.xml"/><Relationship Id="rId75" Type="http://customschemas.google.com/relationships/presentationmetadata" Target="metadata"/><Relationship Id="rId30" Type="http://schemas.openxmlformats.org/officeDocument/2006/relationships/slide" Target="slides/slide26.xml"/><Relationship Id="rId74" Type="http://schemas.openxmlformats.org/officeDocument/2006/relationships/font" Target="fonts/Montserrat-bold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Montserrat-regular.fntdata"/><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46" name="Google Shape;14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23" name="Google Shape;22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28" name="Google Shape;228;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33" name="Google Shape;233;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40" name="Google Shape;240;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47" name="Google Shape;247;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54" name="Google Shape;254;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60" name="Google Shape;260;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67" name="Google Shape;267;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74" name="Google Shape;274;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51" name="Google Shape;151;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80" name="Google Shape;280;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86" name="Google Shape;286;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91" name="Google Shape;291;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98" name="Google Shape;298;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05" name="Google Shape;305;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11" name="Google Shape;311;p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17" name="Google Shape;317;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23" name="Google Shape;323;p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30" name="Google Shape;330;p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2b931e82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82b931e8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57" name="Google Shape;15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2b931e82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82b931e8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50" name="Google Shape;350;p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55" name="Google Shape;355;p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61" name="Google Shape;361;p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67" name="Google Shape;367;p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74" name="Google Shape;374;p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81" name="Google Shape;381;p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88" name="Google Shape;388;p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395" name="Google Shape;395;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02" name="Google Shape;402;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69" name="Google Shape;169;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08" name="Google Shape;408;p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14" name="Google Shape;414;p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21" name="Google Shape;421;p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28" name="Google Shape;428;p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33" name="Google Shape;433;p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40" name="Google Shape;440;p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47" name="Google Shape;447;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53" name="Google Shape;453;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59" name="Google Shape;459;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65" name="Google Shape;465;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75" name="Google Shape;175;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72" name="Google Shape;472;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78" name="Google Shape;478;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84" name="Google Shape;484;p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90" name="Google Shape;490;p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495" name="Google Shape;495;p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02" name="Google Shape;502;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10" name="Google Shape;510;p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15" name="Google Shape;515;p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524" name="Google Shape;524;p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3ec32127a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3ec32127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81" name="Google Shape;18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3ec32127a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3ec32127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3ec32127af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3ec32127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3ec32127a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3ec32127a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3ec32127af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3ec32127a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3ec32127af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3ec32127a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3ec32127af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3ec32127a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3ec32127af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3ec32127a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99" name="Google Shape;19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206" name="Google Shape;2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pic>
        <p:nvPicPr>
          <p:cNvPr descr="Brickwork-HD-R1a.jpg" id="17" name="Google Shape;17;p5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 name="Google Shape;18;p58"/>
          <p:cNvSpPr/>
          <p:nvPr/>
        </p:nvSpPr>
        <p:spPr>
          <a:xfrm>
            <a:off x="-15875" y="0"/>
            <a:ext cx="11683810" cy="6588125"/>
          </a:xfrm>
          <a:custGeom>
            <a:rect b="b" l="l" r="r" t="t"/>
            <a:pathLst>
              <a:path extrusionOk="0" h="6588125" w="11683810">
                <a:moveTo>
                  <a:pt x="0" y="0"/>
                </a:moveTo>
                <a:lnTo>
                  <a:pt x="11318691" y="0"/>
                </a:lnTo>
                <a:lnTo>
                  <a:pt x="11683810" y="5976938"/>
                </a:lnTo>
                <a:lnTo>
                  <a:pt x="15875" y="6588125"/>
                </a:lnTo>
                <a:cubicBezTo>
                  <a:pt x="10583" y="4386792"/>
                  <a:pt x="5292" y="2185458"/>
                  <a:pt x="0" y="0"/>
                </a:cubicBezTo>
                <a:close/>
              </a:path>
            </a:pathLst>
          </a:custGeom>
          <a:blipFill rotWithShape="1">
            <a:blip r:embed="rId3">
              <a:alphaModFix/>
            </a:blip>
            <a:stretch>
              <a:fillRect b="0" l="0" r="0" t="0"/>
            </a:stretch>
          </a:blipFill>
          <a:ln>
            <a:noFill/>
          </a:ln>
          <a:effectLst>
            <a:outerShdw blurRad="101600" rotWithShape="0" algn="tl" dir="4380000" dist="152400">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8"/>
          <p:cNvSpPr/>
          <p:nvPr/>
        </p:nvSpPr>
        <p:spPr>
          <a:xfrm>
            <a:off x="0" y="4282257"/>
            <a:ext cx="11329257" cy="2028845"/>
          </a:xfrm>
          <a:custGeom>
            <a:rect b="b" l="l" r="r" t="t"/>
            <a:pathLst>
              <a:path extrusionOk="0" h="2028845" w="11329257">
                <a:moveTo>
                  <a:pt x="0" y="588520"/>
                </a:moveTo>
                <a:lnTo>
                  <a:pt x="11244075" y="0"/>
                </a:lnTo>
                <a:lnTo>
                  <a:pt x="11329257" y="1424838"/>
                </a:lnTo>
                <a:lnTo>
                  <a:pt x="0" y="2028845"/>
                </a:lnTo>
                <a:lnTo>
                  <a:pt x="0" y="588520"/>
                </a:lnTo>
                <a:close/>
              </a:path>
            </a:pathLst>
          </a:custGeom>
          <a:gradFill>
            <a:gsLst>
              <a:gs pos="0">
                <a:schemeClr val="accent1"/>
              </a:gs>
              <a:gs pos="34000">
                <a:schemeClr val="accent1"/>
              </a:gs>
              <a:gs pos="100000">
                <a:srgbClr val="5C0607"/>
              </a:gs>
            </a:gsLst>
            <a:path path="circle">
              <a:fillToRect b="50%" l="50%" r="50%" t="50%"/>
            </a:path>
            <a:tileRect/>
          </a:gradFill>
          <a:ln>
            <a:noFill/>
          </a:ln>
        </p:spPr>
      </p:sp>
      <p:sp>
        <p:nvSpPr>
          <p:cNvPr id="20" name="Google Shape;20;p58"/>
          <p:cNvSpPr/>
          <p:nvPr/>
        </p:nvSpPr>
        <p:spPr>
          <a:xfrm>
            <a:off x="0" y="0"/>
            <a:ext cx="8719579" cy="456877"/>
          </a:xfrm>
          <a:custGeom>
            <a:rect b="b" l="l" r="r" t="t"/>
            <a:pathLst>
              <a:path extrusionOk="0" h="456877" w="8719579">
                <a:moveTo>
                  <a:pt x="0" y="0"/>
                </a:moveTo>
                <a:lnTo>
                  <a:pt x="8719579" y="0"/>
                </a:lnTo>
                <a:lnTo>
                  <a:pt x="0" y="456877"/>
                </a:lnTo>
                <a:lnTo>
                  <a:pt x="0" y="0"/>
                </a:lnTo>
                <a:close/>
              </a:path>
            </a:pathLst>
          </a:custGeom>
          <a:gradFill>
            <a:gsLst>
              <a:gs pos="0">
                <a:schemeClr val="accent1"/>
              </a:gs>
              <a:gs pos="34000">
                <a:schemeClr val="accent1"/>
              </a:gs>
              <a:gs pos="100000">
                <a:srgbClr val="5C0607"/>
              </a:gs>
            </a:gsLst>
            <a:path path="circle">
              <a:fillToRect b="50%" l="50%" r="50%" t="50%"/>
            </a:path>
            <a:tileRect/>
          </a:gradFill>
          <a:ln>
            <a:noFill/>
          </a:ln>
        </p:spPr>
      </p:sp>
      <p:sp>
        <p:nvSpPr>
          <p:cNvPr id="21" name="Google Shape;21;p58"/>
          <p:cNvSpPr/>
          <p:nvPr/>
        </p:nvSpPr>
        <p:spPr>
          <a:xfrm rot="-180000">
            <a:off x="-161800" y="293317"/>
            <a:ext cx="11367116" cy="5751804"/>
          </a:xfrm>
          <a:custGeom>
            <a:rect b="b" l="l" r="r" t="t"/>
            <a:pathLst>
              <a:path extrusionOk="0" h="5751804" w="11367116">
                <a:moveTo>
                  <a:pt x="11346705" y="0"/>
                </a:moveTo>
                <a:cubicBezTo>
                  <a:pt x="11353509" y="1915114"/>
                  <a:pt x="11360312" y="3830229"/>
                  <a:pt x="11367116" y="5745343"/>
                </a:cubicBezTo>
                <a:lnTo>
                  <a:pt x="0" y="5751804"/>
                </a:lnTo>
              </a:path>
            </a:pathLst>
          </a:custGeom>
          <a:noFill/>
          <a:ln cap="flat" cmpd="sng" w="82550">
            <a:solidFill>
              <a:srgbClr val="7F7F7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8"/>
          <p:cNvSpPr txBox="1"/>
          <p:nvPr>
            <p:ph type="ctrTitle"/>
          </p:nvPr>
        </p:nvSpPr>
        <p:spPr>
          <a:xfrm rot="-180000">
            <a:off x="891201" y="662656"/>
            <a:ext cx="9755187" cy="2766528"/>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accent1"/>
              </a:buClr>
              <a:buSzPts val="8000"/>
              <a:buFont typeface="Impact"/>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8"/>
          <p:cNvSpPr txBox="1"/>
          <p:nvPr>
            <p:ph idx="1" type="subTitle"/>
          </p:nvPr>
        </p:nvSpPr>
        <p:spPr>
          <a:xfrm rot="-180000">
            <a:off x="983062" y="3505209"/>
            <a:ext cx="9755187" cy="550333"/>
          </a:xfrm>
          <a:prstGeom prst="rect">
            <a:avLst/>
          </a:prstGeom>
          <a:noFill/>
          <a:ln>
            <a:noFill/>
          </a:ln>
        </p:spPr>
        <p:txBody>
          <a:bodyPr anchorCtr="0" anchor="t" bIns="45700" lIns="91425" spcFirstLastPara="1" rIns="91425" wrap="square" tIns="45700">
            <a:noAutofit/>
          </a:bodyPr>
          <a:lstStyle>
            <a:lvl1pPr lvl="0" algn="r">
              <a:lnSpc>
                <a:spcPct val="120000"/>
              </a:lnSpc>
              <a:spcBef>
                <a:spcPts val="1000"/>
              </a:spcBef>
              <a:spcAft>
                <a:spcPts val="0"/>
              </a:spcAft>
              <a:buSzPts val="4480"/>
              <a:buNone/>
              <a:defRPr sz="2800">
                <a:solidFill>
                  <a:srgbClr val="7F7F7F"/>
                </a:solidFill>
              </a:defRPr>
            </a:lvl1pPr>
            <a:lvl2pPr lvl="1" algn="ctr">
              <a:lnSpc>
                <a:spcPct val="120000"/>
              </a:lnSpc>
              <a:spcBef>
                <a:spcPts val="500"/>
              </a:spcBef>
              <a:spcAft>
                <a:spcPts val="0"/>
              </a:spcAft>
              <a:buSzPts val="3200"/>
              <a:buNone/>
              <a:defRPr sz="2000"/>
            </a:lvl2pPr>
            <a:lvl3pPr lvl="2" algn="ctr">
              <a:lnSpc>
                <a:spcPct val="120000"/>
              </a:lnSpc>
              <a:spcBef>
                <a:spcPts val="500"/>
              </a:spcBef>
              <a:spcAft>
                <a:spcPts val="0"/>
              </a:spcAft>
              <a:buSzPts val="2880"/>
              <a:buNone/>
              <a:defRPr sz="1800"/>
            </a:lvl3pPr>
            <a:lvl4pPr lvl="3" algn="ctr">
              <a:lnSpc>
                <a:spcPct val="120000"/>
              </a:lnSpc>
              <a:spcBef>
                <a:spcPts val="500"/>
              </a:spcBef>
              <a:spcAft>
                <a:spcPts val="0"/>
              </a:spcAft>
              <a:buSzPts val="2560"/>
              <a:buNone/>
              <a:defRPr sz="1600"/>
            </a:lvl4pPr>
            <a:lvl5pPr lvl="4" algn="ctr">
              <a:lnSpc>
                <a:spcPct val="120000"/>
              </a:lnSpc>
              <a:spcBef>
                <a:spcPts val="500"/>
              </a:spcBef>
              <a:spcAft>
                <a:spcPts val="0"/>
              </a:spcAft>
              <a:buSzPts val="2560"/>
              <a:buNone/>
              <a:defRPr sz="1600"/>
            </a:lvl5pPr>
            <a:lvl6pPr lvl="5" algn="ctr">
              <a:lnSpc>
                <a:spcPct val="120000"/>
              </a:lnSpc>
              <a:spcBef>
                <a:spcPts val="500"/>
              </a:spcBef>
              <a:spcAft>
                <a:spcPts val="0"/>
              </a:spcAft>
              <a:buSzPts val="2560"/>
              <a:buNone/>
              <a:defRPr sz="1600"/>
            </a:lvl6pPr>
            <a:lvl7pPr lvl="6" algn="ctr">
              <a:lnSpc>
                <a:spcPct val="120000"/>
              </a:lnSpc>
              <a:spcBef>
                <a:spcPts val="500"/>
              </a:spcBef>
              <a:spcAft>
                <a:spcPts val="0"/>
              </a:spcAft>
              <a:buSzPts val="2560"/>
              <a:buNone/>
              <a:defRPr sz="1600"/>
            </a:lvl7pPr>
            <a:lvl8pPr lvl="7" algn="ctr">
              <a:lnSpc>
                <a:spcPct val="120000"/>
              </a:lnSpc>
              <a:spcBef>
                <a:spcPts val="500"/>
              </a:spcBef>
              <a:spcAft>
                <a:spcPts val="0"/>
              </a:spcAft>
              <a:buSzPts val="2560"/>
              <a:buNone/>
              <a:defRPr sz="1600"/>
            </a:lvl8pPr>
            <a:lvl9pPr lvl="8" algn="ctr">
              <a:lnSpc>
                <a:spcPct val="120000"/>
              </a:lnSpc>
              <a:spcBef>
                <a:spcPts val="500"/>
              </a:spcBef>
              <a:spcAft>
                <a:spcPts val="0"/>
              </a:spcAft>
              <a:buSzPts val="2560"/>
              <a:buNone/>
              <a:defRPr sz="1600"/>
            </a:lvl9pPr>
          </a:lstStyle>
          <a:p/>
        </p:txBody>
      </p:sp>
      <p:sp>
        <p:nvSpPr>
          <p:cNvPr id="24" name="Google Shape;24;p58"/>
          <p:cNvSpPr txBox="1"/>
          <p:nvPr>
            <p:ph idx="10" type="dt"/>
          </p:nvPr>
        </p:nvSpPr>
        <p:spPr>
          <a:xfrm rot="-180000">
            <a:off x="4948541" y="4578463"/>
            <a:ext cx="6143653" cy="116311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5400">
                <a:solidFill>
                  <a:srgbClr val="5C060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8"/>
          <p:cNvSpPr txBox="1"/>
          <p:nvPr>
            <p:ph idx="11" type="ftr"/>
          </p:nvPr>
        </p:nvSpPr>
        <p:spPr>
          <a:xfrm rot="-180000">
            <a:off x="-5560" y="4883024"/>
            <a:ext cx="4047239" cy="119553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8"/>
          <p:cNvSpPr txBox="1"/>
          <p:nvPr>
            <p:ph idx="12" type="sldNum"/>
          </p:nvPr>
        </p:nvSpPr>
        <p:spPr>
          <a:xfrm rot="-180000">
            <a:off x="9851758" y="3832648"/>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3F3F3F"/>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3F3F3F"/>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3F3F3F"/>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3F3F3F"/>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3F3F3F"/>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3F3F3F"/>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3F3F3F"/>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3F3F3F"/>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3F3F3F"/>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
        <p:nvSpPr>
          <p:cNvPr id="27" name="Google Shape;27;p58"/>
          <p:cNvSpPr/>
          <p:nvPr/>
        </p:nvSpPr>
        <p:spPr>
          <a:xfrm rot="-180000">
            <a:off x="4221385" y="5111356"/>
            <a:ext cx="515386" cy="515386"/>
          </a:xfrm>
          <a:prstGeom prst="star5">
            <a:avLst>
              <a:gd fmla="val 26693" name="adj"/>
              <a:gd fmla="val 105146" name="hf"/>
              <a:gd fmla="val 110557" name="vf"/>
            </a:avLst>
          </a:prstGeom>
          <a:solidFill>
            <a:schemeClr val="dk1">
              <a:alpha val="4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9" name="Shape 79"/>
        <p:cNvGrpSpPr/>
        <p:nvPr/>
      </p:nvGrpSpPr>
      <p:grpSpPr>
        <a:xfrm>
          <a:off x="0" y="0"/>
          <a:ext cx="0" cy="0"/>
          <a:chOff x="0" y="0"/>
          <a:chExt cx="0" cy="0"/>
        </a:xfrm>
      </p:grpSpPr>
      <p:sp>
        <p:nvSpPr>
          <p:cNvPr id="80" name="Google Shape;80;p67"/>
          <p:cNvSpPr txBox="1"/>
          <p:nvPr>
            <p:ph type="title"/>
          </p:nvPr>
        </p:nvSpPr>
        <p:spPr>
          <a:xfrm>
            <a:off x="685800" y="4106333"/>
            <a:ext cx="10394708" cy="58884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Impac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7"/>
          <p:cNvSpPr/>
          <p:nvPr>
            <p:ph idx="2" type="pic"/>
          </p:nvPr>
        </p:nvSpPr>
        <p:spPr>
          <a:xfrm>
            <a:off x="685801" y="685799"/>
            <a:ext cx="10392513" cy="3194903"/>
          </a:xfrm>
          <a:prstGeom prst="rect">
            <a:avLst/>
          </a:prstGeom>
          <a:noFill/>
          <a:ln cap="flat" cmpd="thinThick" w="57150">
            <a:solidFill>
              <a:srgbClr val="7F7F7F"/>
            </a:solidFill>
            <a:prstDash val="solid"/>
            <a:miter lim="800000"/>
            <a:headEnd len="sm" w="sm" type="none"/>
            <a:tailEnd len="sm" w="sm" type="none"/>
          </a:ln>
        </p:spPr>
      </p:sp>
      <p:sp>
        <p:nvSpPr>
          <p:cNvPr id="82" name="Google Shape;82;p67"/>
          <p:cNvSpPr txBox="1"/>
          <p:nvPr>
            <p:ph idx="1" type="body"/>
          </p:nvPr>
        </p:nvSpPr>
        <p:spPr>
          <a:xfrm>
            <a:off x="685780" y="4702923"/>
            <a:ext cx="10394728"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2560"/>
              <a:buNone/>
              <a:defRPr sz="16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83" name="Google Shape;83;p67"/>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7"/>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7"/>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6" name="Shape 86"/>
        <p:cNvGrpSpPr/>
        <p:nvPr/>
      </p:nvGrpSpPr>
      <p:grpSpPr>
        <a:xfrm>
          <a:off x="0" y="0"/>
          <a:ext cx="0" cy="0"/>
          <a:chOff x="0" y="0"/>
          <a:chExt cx="0" cy="0"/>
        </a:xfrm>
      </p:grpSpPr>
      <p:sp>
        <p:nvSpPr>
          <p:cNvPr id="87" name="Google Shape;87;p68"/>
          <p:cNvSpPr txBox="1"/>
          <p:nvPr>
            <p:ph type="title"/>
          </p:nvPr>
        </p:nvSpPr>
        <p:spPr>
          <a:xfrm>
            <a:off x="685801" y="685800"/>
            <a:ext cx="10396902" cy="319490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4800"/>
              <a:buFont typeface="Impac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68"/>
          <p:cNvSpPr txBox="1"/>
          <p:nvPr>
            <p:ph idx="1" type="body"/>
          </p:nvPr>
        </p:nvSpPr>
        <p:spPr>
          <a:xfrm>
            <a:off x="685779" y="4106333"/>
            <a:ext cx="10394729" cy="127360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89" name="Google Shape;89;p68"/>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8"/>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8"/>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2" name="Shape 92"/>
        <p:cNvGrpSpPr/>
        <p:nvPr/>
      </p:nvGrpSpPr>
      <p:grpSpPr>
        <a:xfrm>
          <a:off x="0" y="0"/>
          <a:ext cx="0" cy="0"/>
          <a:chOff x="0" y="0"/>
          <a:chExt cx="0" cy="0"/>
        </a:xfrm>
      </p:grpSpPr>
      <p:sp>
        <p:nvSpPr>
          <p:cNvPr id="93" name="Google Shape;93;p69"/>
          <p:cNvSpPr txBox="1"/>
          <p:nvPr>
            <p:ph type="title"/>
          </p:nvPr>
        </p:nvSpPr>
        <p:spPr>
          <a:xfrm>
            <a:off x="1121732" y="685800"/>
            <a:ext cx="9525020" cy="29167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4800"/>
              <a:buFont typeface="Impac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9"/>
          <p:cNvSpPr txBox="1"/>
          <p:nvPr>
            <p:ph idx="1" type="body"/>
          </p:nvPr>
        </p:nvSpPr>
        <p:spPr>
          <a:xfrm>
            <a:off x="1550264" y="3610032"/>
            <a:ext cx="8667956" cy="377768"/>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SzPts val="2240"/>
              <a:buNone/>
              <a:defRPr sz="1400">
                <a:solidFill>
                  <a:srgbClr val="7F7F7F"/>
                </a:solidFill>
              </a:defRPr>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95" name="Google Shape;95;p69"/>
          <p:cNvSpPr txBox="1"/>
          <p:nvPr>
            <p:ph idx="2" type="body"/>
          </p:nvPr>
        </p:nvSpPr>
        <p:spPr>
          <a:xfrm>
            <a:off x="685801" y="4106334"/>
            <a:ext cx="10396882" cy="1268252"/>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96" name="Google Shape;96;p69"/>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9"/>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69"/>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
        <p:nvSpPr>
          <p:cNvPr id="99" name="Google Shape;99;p69"/>
          <p:cNvSpPr txBox="1"/>
          <p:nvPr/>
        </p:nvSpPr>
        <p:spPr>
          <a:xfrm>
            <a:off x="685801" y="89262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0"/>
              <a:buFont typeface="Impact"/>
              <a:buNone/>
            </a:pPr>
            <a:r>
              <a:rPr b="0" i="0" lang="en-US" sz="8000" u="none" cap="none" strike="noStrike">
                <a:solidFill>
                  <a:schemeClr val="dk1"/>
                </a:solidFill>
                <a:latin typeface="Impact"/>
                <a:ea typeface="Impact"/>
                <a:cs typeface="Impact"/>
                <a:sym typeface="Impact"/>
              </a:rPr>
              <a:t>“</a:t>
            </a:r>
            <a:endParaRPr b="0" i="0" sz="8000" u="none" cap="none" strike="noStrike">
              <a:solidFill>
                <a:schemeClr val="dk1"/>
              </a:solidFill>
              <a:latin typeface="Impact"/>
              <a:ea typeface="Impact"/>
              <a:cs typeface="Impact"/>
              <a:sym typeface="Impact"/>
            </a:endParaRPr>
          </a:p>
        </p:txBody>
      </p:sp>
      <p:sp>
        <p:nvSpPr>
          <p:cNvPr id="100" name="Google Shape;100;p69"/>
          <p:cNvSpPr txBox="1"/>
          <p:nvPr/>
        </p:nvSpPr>
        <p:spPr>
          <a:xfrm>
            <a:off x="10473083" y="2922827"/>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0"/>
              <a:buFont typeface="Impact"/>
              <a:buNone/>
            </a:pPr>
            <a:r>
              <a:rPr b="0" i="0" lang="en-US" sz="8000" u="none" cap="none" strike="noStrike">
                <a:solidFill>
                  <a:schemeClr val="dk1"/>
                </a:solidFill>
                <a:latin typeface="Impact"/>
                <a:ea typeface="Impact"/>
                <a:cs typeface="Impact"/>
                <a:sym typeface="Impact"/>
              </a:rPr>
              <a:t>”</a:t>
            </a:r>
            <a:endParaRPr b="0" i="0" sz="8000" u="none" cap="none" strike="noStrike">
              <a:solidFill>
                <a:schemeClr val="dk1"/>
              </a:solidFill>
              <a:latin typeface="Impact"/>
              <a:ea typeface="Impact"/>
              <a:cs typeface="Impact"/>
              <a:sym typeface="Impac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sp>
        <p:nvSpPr>
          <p:cNvPr id="102" name="Google Shape;102;p70"/>
          <p:cNvSpPr txBox="1"/>
          <p:nvPr>
            <p:ph type="title"/>
          </p:nvPr>
        </p:nvSpPr>
        <p:spPr>
          <a:xfrm>
            <a:off x="685800" y="1723854"/>
            <a:ext cx="10394707"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4800"/>
              <a:buFont typeface="Impact"/>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70"/>
          <p:cNvSpPr txBox="1"/>
          <p:nvPr>
            <p:ph idx="1" type="body"/>
          </p:nvPr>
        </p:nvSpPr>
        <p:spPr>
          <a:xfrm>
            <a:off x="685800" y="4247468"/>
            <a:ext cx="10394707"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104" name="Google Shape;104;p70"/>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70"/>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70"/>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7" name="Shape 107"/>
        <p:cNvGrpSpPr/>
        <p:nvPr/>
      </p:nvGrpSpPr>
      <p:grpSpPr>
        <a:xfrm>
          <a:off x="0" y="0"/>
          <a:ext cx="0" cy="0"/>
          <a:chOff x="0" y="0"/>
          <a:chExt cx="0" cy="0"/>
        </a:xfrm>
      </p:grpSpPr>
      <p:sp>
        <p:nvSpPr>
          <p:cNvPr id="108" name="Google Shape;108;p71"/>
          <p:cNvSpPr txBox="1"/>
          <p:nvPr>
            <p:ph type="title"/>
          </p:nvPr>
        </p:nvSpPr>
        <p:spPr>
          <a:xfrm>
            <a:off x="685802" y="685800"/>
            <a:ext cx="10394706" cy="115196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540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1"/>
          <p:cNvSpPr txBox="1"/>
          <p:nvPr>
            <p:ph idx="1" type="body"/>
          </p:nvPr>
        </p:nvSpPr>
        <p:spPr>
          <a:xfrm>
            <a:off x="685802" y="206339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840"/>
              <a:buNone/>
              <a:defRPr b="0" sz="24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110" name="Google Shape;110;p71"/>
          <p:cNvSpPr txBox="1"/>
          <p:nvPr>
            <p:ph idx="2" type="body"/>
          </p:nvPr>
        </p:nvSpPr>
        <p:spPr>
          <a:xfrm>
            <a:off x="685802" y="2639658"/>
            <a:ext cx="3310128" cy="273492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111" name="Google Shape;111;p71"/>
          <p:cNvSpPr txBox="1"/>
          <p:nvPr>
            <p:ph idx="3" type="body"/>
          </p:nvPr>
        </p:nvSpPr>
        <p:spPr>
          <a:xfrm>
            <a:off x="4234622" y="206339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840"/>
              <a:buNone/>
              <a:defRPr b="0" sz="24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112" name="Google Shape;112;p71"/>
          <p:cNvSpPr txBox="1"/>
          <p:nvPr>
            <p:ph idx="4" type="body"/>
          </p:nvPr>
        </p:nvSpPr>
        <p:spPr>
          <a:xfrm>
            <a:off x="4234621" y="2639658"/>
            <a:ext cx="3310128" cy="273492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113" name="Google Shape;113;p71"/>
          <p:cNvSpPr txBox="1"/>
          <p:nvPr>
            <p:ph idx="5" type="body"/>
          </p:nvPr>
        </p:nvSpPr>
        <p:spPr>
          <a:xfrm>
            <a:off x="7770380" y="206339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840"/>
              <a:buNone/>
              <a:defRPr b="0" sz="24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114" name="Google Shape;114;p71"/>
          <p:cNvSpPr txBox="1"/>
          <p:nvPr>
            <p:ph idx="6" type="body"/>
          </p:nvPr>
        </p:nvSpPr>
        <p:spPr>
          <a:xfrm>
            <a:off x="7770380" y="2639658"/>
            <a:ext cx="3310128" cy="273492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115" name="Google Shape;115;p71"/>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71"/>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71"/>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8" name="Shape 118"/>
        <p:cNvGrpSpPr/>
        <p:nvPr/>
      </p:nvGrpSpPr>
      <p:grpSpPr>
        <a:xfrm>
          <a:off x="0" y="0"/>
          <a:ext cx="0" cy="0"/>
          <a:chOff x="0" y="0"/>
          <a:chExt cx="0" cy="0"/>
        </a:xfrm>
      </p:grpSpPr>
      <p:sp>
        <p:nvSpPr>
          <p:cNvPr id="119" name="Google Shape;119;p72"/>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540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72"/>
          <p:cNvSpPr txBox="1"/>
          <p:nvPr>
            <p:ph idx="1" type="body"/>
          </p:nvPr>
        </p:nvSpPr>
        <p:spPr>
          <a:xfrm>
            <a:off x="691840" y="381302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520"/>
              <a:buNone/>
              <a:defRPr b="0" sz="22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121" name="Google Shape;121;p72"/>
          <p:cNvSpPr/>
          <p:nvPr>
            <p:ph idx="2" type="pic"/>
          </p:nvPr>
        </p:nvSpPr>
        <p:spPr>
          <a:xfrm>
            <a:off x="685780" y="2063395"/>
            <a:ext cx="3310128" cy="1536725"/>
          </a:xfrm>
          <a:prstGeom prst="roundRect">
            <a:avLst>
              <a:gd fmla="val 0" name="adj"/>
            </a:avLst>
          </a:prstGeom>
          <a:noFill/>
          <a:ln cap="flat" cmpd="thinThick" w="57150">
            <a:solidFill>
              <a:srgbClr val="7F7F7F"/>
            </a:solidFill>
            <a:prstDash val="solid"/>
            <a:miter lim="800000"/>
            <a:headEnd len="sm" w="sm" type="none"/>
            <a:tailEnd len="sm" w="sm" type="none"/>
          </a:ln>
        </p:spPr>
      </p:sp>
      <p:sp>
        <p:nvSpPr>
          <p:cNvPr id="122" name="Google Shape;122;p72"/>
          <p:cNvSpPr txBox="1"/>
          <p:nvPr>
            <p:ph idx="3" type="body"/>
          </p:nvPr>
        </p:nvSpPr>
        <p:spPr>
          <a:xfrm>
            <a:off x="691840" y="4389287"/>
            <a:ext cx="3310128" cy="9852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123" name="Google Shape;123;p72"/>
          <p:cNvSpPr txBox="1"/>
          <p:nvPr>
            <p:ph idx="4" type="body"/>
          </p:nvPr>
        </p:nvSpPr>
        <p:spPr>
          <a:xfrm>
            <a:off x="4237410" y="381302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520"/>
              <a:buNone/>
              <a:defRPr b="0" sz="22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124" name="Google Shape;124;p72"/>
          <p:cNvSpPr/>
          <p:nvPr>
            <p:ph idx="5" type="pic"/>
          </p:nvPr>
        </p:nvSpPr>
        <p:spPr>
          <a:xfrm>
            <a:off x="4235999" y="2063395"/>
            <a:ext cx="3310128" cy="1535237"/>
          </a:xfrm>
          <a:prstGeom prst="roundRect">
            <a:avLst>
              <a:gd fmla="val 0" name="adj"/>
            </a:avLst>
          </a:prstGeom>
          <a:noFill/>
          <a:ln cap="flat" cmpd="thinThick" w="57150">
            <a:solidFill>
              <a:srgbClr val="7F7F7F"/>
            </a:solidFill>
            <a:prstDash val="solid"/>
            <a:miter lim="800000"/>
            <a:headEnd len="sm" w="sm" type="none"/>
            <a:tailEnd len="sm" w="sm" type="none"/>
          </a:ln>
        </p:spPr>
      </p:sp>
      <p:sp>
        <p:nvSpPr>
          <p:cNvPr id="125" name="Google Shape;125;p72"/>
          <p:cNvSpPr txBox="1"/>
          <p:nvPr>
            <p:ph idx="6" type="body"/>
          </p:nvPr>
        </p:nvSpPr>
        <p:spPr>
          <a:xfrm>
            <a:off x="4235999" y="4389286"/>
            <a:ext cx="3310128" cy="9853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126" name="Google Shape;126;p72"/>
          <p:cNvSpPr txBox="1"/>
          <p:nvPr>
            <p:ph idx="7" type="body"/>
          </p:nvPr>
        </p:nvSpPr>
        <p:spPr>
          <a:xfrm>
            <a:off x="7768944" y="3813025"/>
            <a:ext cx="33101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90000"/>
              </a:lnSpc>
              <a:spcBef>
                <a:spcPts val="1000"/>
              </a:spcBef>
              <a:spcAft>
                <a:spcPts val="0"/>
              </a:spcAft>
              <a:buSzPts val="3520"/>
              <a:buNone/>
              <a:defRPr b="0" sz="22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127" name="Google Shape;127;p72"/>
          <p:cNvSpPr/>
          <p:nvPr>
            <p:ph idx="8" type="pic"/>
          </p:nvPr>
        </p:nvSpPr>
        <p:spPr>
          <a:xfrm>
            <a:off x="7768819" y="2063394"/>
            <a:ext cx="3310128" cy="1537196"/>
          </a:xfrm>
          <a:prstGeom prst="roundRect">
            <a:avLst>
              <a:gd fmla="val 0" name="adj"/>
            </a:avLst>
          </a:prstGeom>
          <a:noFill/>
          <a:ln cap="flat" cmpd="thinThick" w="57150">
            <a:solidFill>
              <a:srgbClr val="7F7F7F"/>
            </a:solidFill>
            <a:prstDash val="solid"/>
            <a:miter lim="800000"/>
            <a:headEnd len="sm" w="sm" type="none"/>
            <a:tailEnd len="sm" w="sm" type="none"/>
          </a:ln>
        </p:spPr>
      </p:sp>
      <p:sp>
        <p:nvSpPr>
          <p:cNvPr id="128" name="Google Shape;128;p72"/>
          <p:cNvSpPr txBox="1"/>
          <p:nvPr>
            <p:ph idx="9" type="body"/>
          </p:nvPr>
        </p:nvSpPr>
        <p:spPr>
          <a:xfrm>
            <a:off x="7768819" y="4389284"/>
            <a:ext cx="3310128" cy="98530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240"/>
              <a:buNone/>
              <a:defRPr sz="1400"/>
            </a:lvl1pPr>
            <a:lvl2pPr indent="-228600" lvl="1" marL="914400" algn="l">
              <a:lnSpc>
                <a:spcPct val="120000"/>
              </a:lnSpc>
              <a:spcBef>
                <a:spcPts val="500"/>
              </a:spcBef>
              <a:spcAft>
                <a:spcPts val="0"/>
              </a:spcAft>
              <a:buSzPts val="1920"/>
              <a:buNone/>
              <a:defRPr sz="1200"/>
            </a:lvl2pPr>
            <a:lvl3pPr indent="-228600" lvl="2" marL="1371600" algn="l">
              <a:lnSpc>
                <a:spcPct val="120000"/>
              </a:lnSpc>
              <a:spcBef>
                <a:spcPts val="500"/>
              </a:spcBef>
              <a:spcAft>
                <a:spcPts val="0"/>
              </a:spcAft>
              <a:buSzPts val="1600"/>
              <a:buNone/>
              <a:defRPr sz="1000"/>
            </a:lvl3pPr>
            <a:lvl4pPr indent="-228600" lvl="3" marL="1828800" algn="l">
              <a:lnSpc>
                <a:spcPct val="120000"/>
              </a:lnSpc>
              <a:spcBef>
                <a:spcPts val="500"/>
              </a:spcBef>
              <a:spcAft>
                <a:spcPts val="0"/>
              </a:spcAft>
              <a:buSzPts val="1440"/>
              <a:buNone/>
              <a:defRPr sz="900"/>
            </a:lvl4pPr>
            <a:lvl5pPr indent="-228600" lvl="4" marL="2286000" algn="l">
              <a:lnSpc>
                <a:spcPct val="120000"/>
              </a:lnSpc>
              <a:spcBef>
                <a:spcPts val="500"/>
              </a:spcBef>
              <a:spcAft>
                <a:spcPts val="0"/>
              </a:spcAft>
              <a:buSzPts val="1440"/>
              <a:buNone/>
              <a:defRPr sz="900"/>
            </a:lvl5pPr>
            <a:lvl6pPr indent="-228600" lvl="5" marL="2743200" algn="l">
              <a:lnSpc>
                <a:spcPct val="120000"/>
              </a:lnSpc>
              <a:spcBef>
                <a:spcPts val="500"/>
              </a:spcBef>
              <a:spcAft>
                <a:spcPts val="0"/>
              </a:spcAft>
              <a:buSzPts val="1440"/>
              <a:buNone/>
              <a:defRPr sz="900"/>
            </a:lvl6pPr>
            <a:lvl7pPr indent="-228600" lvl="6" marL="3200400" algn="l">
              <a:lnSpc>
                <a:spcPct val="120000"/>
              </a:lnSpc>
              <a:spcBef>
                <a:spcPts val="500"/>
              </a:spcBef>
              <a:spcAft>
                <a:spcPts val="0"/>
              </a:spcAft>
              <a:buSzPts val="1440"/>
              <a:buNone/>
              <a:defRPr sz="900"/>
            </a:lvl7pPr>
            <a:lvl8pPr indent="-228600" lvl="7" marL="3657600" algn="l">
              <a:lnSpc>
                <a:spcPct val="120000"/>
              </a:lnSpc>
              <a:spcBef>
                <a:spcPts val="500"/>
              </a:spcBef>
              <a:spcAft>
                <a:spcPts val="0"/>
              </a:spcAft>
              <a:buSzPts val="1440"/>
              <a:buNone/>
              <a:defRPr sz="900"/>
            </a:lvl8pPr>
            <a:lvl9pPr indent="-228600" lvl="8" marL="4114800" algn="l">
              <a:lnSpc>
                <a:spcPct val="120000"/>
              </a:lnSpc>
              <a:spcBef>
                <a:spcPts val="500"/>
              </a:spcBef>
              <a:spcAft>
                <a:spcPts val="0"/>
              </a:spcAft>
              <a:buSzPts val="1440"/>
              <a:buNone/>
              <a:defRPr sz="900"/>
            </a:lvl9pPr>
          </a:lstStyle>
          <a:p/>
        </p:txBody>
      </p:sp>
      <p:sp>
        <p:nvSpPr>
          <p:cNvPr id="129" name="Google Shape;129;p72"/>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72"/>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72"/>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2" name="Shape 132"/>
        <p:cNvGrpSpPr/>
        <p:nvPr/>
      </p:nvGrpSpPr>
      <p:grpSpPr>
        <a:xfrm>
          <a:off x="0" y="0"/>
          <a:ext cx="0" cy="0"/>
          <a:chOff x="0" y="0"/>
          <a:chExt cx="0" cy="0"/>
        </a:xfrm>
      </p:grpSpPr>
      <p:sp>
        <p:nvSpPr>
          <p:cNvPr id="133" name="Google Shape;133;p73"/>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accent1"/>
              </a:buClr>
              <a:buSzPts val="540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73"/>
          <p:cNvSpPr txBox="1"/>
          <p:nvPr>
            <p:ph idx="1" type="body"/>
          </p:nvPr>
        </p:nvSpPr>
        <p:spPr>
          <a:xfrm rot="5400000">
            <a:off x="4227559" y="-1478362"/>
            <a:ext cx="3311190" cy="10394707"/>
          </a:xfrm>
          <a:prstGeom prst="rect">
            <a:avLst/>
          </a:prstGeom>
          <a:noFill/>
          <a:ln>
            <a:noFill/>
          </a:ln>
        </p:spPr>
        <p:txBody>
          <a:bodyPr anchorCtr="0" anchor="t" bIns="45700" lIns="91425" spcFirstLastPara="1" rIns="91425" wrap="square" tIns="45700">
            <a:norm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135" name="Google Shape;135;p73"/>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73"/>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73"/>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74"/>
          <p:cNvSpPr txBox="1"/>
          <p:nvPr>
            <p:ph type="title"/>
          </p:nvPr>
        </p:nvSpPr>
        <p:spPr>
          <a:xfrm rot="5400000">
            <a:off x="7603792" y="1897870"/>
            <a:ext cx="4688785" cy="22646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5400"/>
              <a:buFont typeface="Impac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74"/>
          <p:cNvSpPr txBox="1"/>
          <p:nvPr>
            <p:ph idx="1" type="body"/>
          </p:nvPr>
        </p:nvSpPr>
        <p:spPr>
          <a:xfrm rot="5400000">
            <a:off x="2293623" y="-922023"/>
            <a:ext cx="4688785" cy="7904431"/>
          </a:xfrm>
          <a:prstGeom prst="rect">
            <a:avLst/>
          </a:prstGeom>
          <a:noFill/>
          <a:ln>
            <a:noFill/>
          </a:ln>
        </p:spPr>
        <p:txBody>
          <a:bodyPr anchorCtr="0" anchor="t" bIns="45700" lIns="91425" spcFirstLastPara="1" rIns="91425" wrap="square" tIns="45700">
            <a:norm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141" name="Google Shape;141;p74"/>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74"/>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74"/>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9"/>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9"/>
          <p:cNvSpPr txBox="1"/>
          <p:nvPr>
            <p:ph idx="1" type="body"/>
          </p:nvPr>
        </p:nvSpPr>
        <p:spPr>
          <a:xfrm>
            <a:off x="685800" y="2063396"/>
            <a:ext cx="10394707" cy="3311189"/>
          </a:xfrm>
          <a:prstGeom prst="rect">
            <a:avLst/>
          </a:prstGeom>
          <a:noFill/>
          <a:ln>
            <a:noFill/>
          </a:ln>
        </p:spPr>
        <p:txBody>
          <a:bodyPr anchorCtr="0" anchor="ctr" bIns="45700" lIns="91425" spcFirstLastPara="1" rIns="91425" wrap="square" tIns="45700">
            <a:norm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31" name="Google Shape;31;p59"/>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9"/>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9"/>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60"/>
          <p:cNvSpPr txBox="1"/>
          <p:nvPr>
            <p:ph type="title"/>
          </p:nvPr>
        </p:nvSpPr>
        <p:spPr>
          <a:xfrm>
            <a:off x="685801" y="685800"/>
            <a:ext cx="10394707" cy="319348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5400"/>
              <a:buFont typeface="Impact"/>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0"/>
          <p:cNvSpPr txBox="1"/>
          <p:nvPr>
            <p:ph idx="1" type="body"/>
          </p:nvPr>
        </p:nvSpPr>
        <p:spPr>
          <a:xfrm>
            <a:off x="685801" y="3742267"/>
            <a:ext cx="10394707" cy="16396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3200"/>
              <a:buNone/>
              <a:defRPr sz="2000">
                <a:solidFill>
                  <a:srgbClr val="7F7F7F"/>
                </a:solidFill>
              </a:defRPr>
            </a:lvl1pPr>
            <a:lvl2pPr indent="-228600" lvl="1" marL="914400" algn="l">
              <a:lnSpc>
                <a:spcPct val="120000"/>
              </a:lnSpc>
              <a:spcBef>
                <a:spcPts val="500"/>
              </a:spcBef>
              <a:spcAft>
                <a:spcPts val="0"/>
              </a:spcAft>
              <a:buSzPts val="3200"/>
              <a:buNone/>
              <a:defRPr sz="2000">
                <a:solidFill>
                  <a:srgbClr val="888888"/>
                </a:solidFill>
              </a:defRPr>
            </a:lvl2pPr>
            <a:lvl3pPr indent="-228600" lvl="2" marL="1371600" algn="l">
              <a:lnSpc>
                <a:spcPct val="120000"/>
              </a:lnSpc>
              <a:spcBef>
                <a:spcPts val="500"/>
              </a:spcBef>
              <a:spcAft>
                <a:spcPts val="0"/>
              </a:spcAft>
              <a:buSzPts val="2880"/>
              <a:buNone/>
              <a:defRPr sz="1800">
                <a:solidFill>
                  <a:srgbClr val="888888"/>
                </a:solidFill>
              </a:defRPr>
            </a:lvl3pPr>
            <a:lvl4pPr indent="-228600" lvl="3" marL="1828800" algn="l">
              <a:lnSpc>
                <a:spcPct val="120000"/>
              </a:lnSpc>
              <a:spcBef>
                <a:spcPts val="500"/>
              </a:spcBef>
              <a:spcAft>
                <a:spcPts val="0"/>
              </a:spcAft>
              <a:buSzPts val="2560"/>
              <a:buNone/>
              <a:defRPr sz="1600">
                <a:solidFill>
                  <a:srgbClr val="888888"/>
                </a:solidFill>
              </a:defRPr>
            </a:lvl4pPr>
            <a:lvl5pPr indent="-228600" lvl="4" marL="2286000" algn="l">
              <a:lnSpc>
                <a:spcPct val="120000"/>
              </a:lnSpc>
              <a:spcBef>
                <a:spcPts val="500"/>
              </a:spcBef>
              <a:spcAft>
                <a:spcPts val="0"/>
              </a:spcAft>
              <a:buSzPts val="2560"/>
              <a:buNone/>
              <a:defRPr sz="1600">
                <a:solidFill>
                  <a:srgbClr val="888888"/>
                </a:solidFill>
              </a:defRPr>
            </a:lvl5pPr>
            <a:lvl6pPr indent="-228600" lvl="5" marL="2743200" algn="l">
              <a:lnSpc>
                <a:spcPct val="120000"/>
              </a:lnSpc>
              <a:spcBef>
                <a:spcPts val="500"/>
              </a:spcBef>
              <a:spcAft>
                <a:spcPts val="0"/>
              </a:spcAft>
              <a:buSzPts val="2560"/>
              <a:buNone/>
              <a:defRPr sz="1600">
                <a:solidFill>
                  <a:srgbClr val="888888"/>
                </a:solidFill>
              </a:defRPr>
            </a:lvl6pPr>
            <a:lvl7pPr indent="-228600" lvl="6" marL="3200400" algn="l">
              <a:lnSpc>
                <a:spcPct val="120000"/>
              </a:lnSpc>
              <a:spcBef>
                <a:spcPts val="500"/>
              </a:spcBef>
              <a:spcAft>
                <a:spcPts val="0"/>
              </a:spcAft>
              <a:buSzPts val="2560"/>
              <a:buNone/>
              <a:defRPr sz="1600">
                <a:solidFill>
                  <a:srgbClr val="888888"/>
                </a:solidFill>
              </a:defRPr>
            </a:lvl7pPr>
            <a:lvl8pPr indent="-228600" lvl="7" marL="3657600" algn="l">
              <a:lnSpc>
                <a:spcPct val="120000"/>
              </a:lnSpc>
              <a:spcBef>
                <a:spcPts val="500"/>
              </a:spcBef>
              <a:spcAft>
                <a:spcPts val="0"/>
              </a:spcAft>
              <a:buSzPts val="2560"/>
              <a:buNone/>
              <a:defRPr sz="1600">
                <a:solidFill>
                  <a:srgbClr val="888888"/>
                </a:solidFill>
              </a:defRPr>
            </a:lvl8pPr>
            <a:lvl9pPr indent="-228600" lvl="8" marL="4114800" algn="l">
              <a:lnSpc>
                <a:spcPct val="120000"/>
              </a:lnSpc>
              <a:spcBef>
                <a:spcPts val="500"/>
              </a:spcBef>
              <a:spcAft>
                <a:spcPts val="0"/>
              </a:spcAft>
              <a:buSzPts val="2560"/>
              <a:buNone/>
              <a:defRPr sz="1600">
                <a:solidFill>
                  <a:srgbClr val="888888"/>
                </a:solidFill>
              </a:defRPr>
            </a:lvl9pPr>
          </a:lstStyle>
          <a:p/>
        </p:txBody>
      </p:sp>
      <p:sp>
        <p:nvSpPr>
          <p:cNvPr id="37" name="Google Shape;37;p60"/>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0"/>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0"/>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1"/>
          <p:cNvSpPr txBox="1"/>
          <p:nvPr>
            <p:ph type="title"/>
          </p:nvPr>
        </p:nvSpPr>
        <p:spPr>
          <a:xfrm>
            <a:off x="685801" y="685800"/>
            <a:ext cx="10396882" cy="11581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1"/>
          <p:cNvSpPr txBox="1"/>
          <p:nvPr>
            <p:ph idx="1" type="body"/>
          </p:nvPr>
        </p:nvSpPr>
        <p:spPr>
          <a:xfrm>
            <a:off x="685800" y="2063396"/>
            <a:ext cx="5088714" cy="3311189"/>
          </a:xfrm>
          <a:prstGeom prst="rect">
            <a:avLst/>
          </a:prstGeom>
          <a:noFill/>
          <a:ln>
            <a:noFill/>
          </a:ln>
        </p:spPr>
        <p:txBody>
          <a:bodyPr anchorCtr="0" anchor="t" bIns="45700" lIns="91425" spcFirstLastPara="1" rIns="91425" wrap="square" tIns="45700">
            <a:norm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43" name="Google Shape;43;p61"/>
          <p:cNvSpPr txBox="1"/>
          <p:nvPr>
            <p:ph idx="2" type="body"/>
          </p:nvPr>
        </p:nvSpPr>
        <p:spPr>
          <a:xfrm>
            <a:off x="5993971" y="2063396"/>
            <a:ext cx="5086538" cy="3311189"/>
          </a:xfrm>
          <a:prstGeom prst="rect">
            <a:avLst/>
          </a:prstGeom>
          <a:noFill/>
          <a:ln>
            <a:noFill/>
          </a:ln>
        </p:spPr>
        <p:txBody>
          <a:bodyPr anchorCtr="0" anchor="t" bIns="45700" lIns="91425" spcFirstLastPara="1" rIns="91425" wrap="square" tIns="45700">
            <a:norm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44" name="Google Shape;44;p61"/>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1"/>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1"/>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62"/>
          <p:cNvSpPr txBox="1"/>
          <p:nvPr>
            <p:ph type="title"/>
          </p:nvPr>
        </p:nvSpPr>
        <p:spPr>
          <a:xfrm>
            <a:off x="685801" y="685800"/>
            <a:ext cx="10394707" cy="11581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2"/>
          <p:cNvSpPr txBox="1"/>
          <p:nvPr>
            <p:ph idx="1" type="body"/>
          </p:nvPr>
        </p:nvSpPr>
        <p:spPr>
          <a:xfrm>
            <a:off x="918356" y="2063396"/>
            <a:ext cx="4856158" cy="67999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SzPts val="4160"/>
              <a:buNone/>
              <a:defRPr b="0" sz="26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50" name="Google Shape;50;p62"/>
          <p:cNvSpPr txBox="1"/>
          <p:nvPr>
            <p:ph idx="2" type="body"/>
          </p:nvPr>
        </p:nvSpPr>
        <p:spPr>
          <a:xfrm>
            <a:off x="685802" y="2861733"/>
            <a:ext cx="5088712" cy="2512852"/>
          </a:xfrm>
          <a:prstGeom prst="rect">
            <a:avLst/>
          </a:prstGeom>
          <a:noFill/>
          <a:ln>
            <a:noFill/>
          </a:ln>
        </p:spPr>
        <p:txBody>
          <a:bodyPr anchorCtr="0" anchor="t" bIns="45700" lIns="91425" spcFirstLastPara="1" rIns="91425" wrap="square" tIns="45700">
            <a:norm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51" name="Google Shape;51;p62"/>
          <p:cNvSpPr txBox="1"/>
          <p:nvPr>
            <p:ph idx="3" type="body"/>
          </p:nvPr>
        </p:nvSpPr>
        <p:spPr>
          <a:xfrm>
            <a:off x="6218191" y="2063396"/>
            <a:ext cx="4864491" cy="67999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SzPts val="4160"/>
              <a:buNone/>
              <a:defRPr b="0" sz="2600">
                <a:solidFill>
                  <a:schemeClr val="accent1"/>
                </a:solidFill>
              </a:defRPr>
            </a:lvl1pPr>
            <a:lvl2pPr indent="-228600" lvl="1" marL="914400" algn="l">
              <a:lnSpc>
                <a:spcPct val="120000"/>
              </a:lnSpc>
              <a:spcBef>
                <a:spcPts val="500"/>
              </a:spcBef>
              <a:spcAft>
                <a:spcPts val="0"/>
              </a:spcAft>
              <a:buSzPts val="3200"/>
              <a:buNone/>
              <a:defRPr b="1" sz="2000"/>
            </a:lvl2pPr>
            <a:lvl3pPr indent="-228600" lvl="2" marL="1371600" algn="l">
              <a:lnSpc>
                <a:spcPct val="120000"/>
              </a:lnSpc>
              <a:spcBef>
                <a:spcPts val="500"/>
              </a:spcBef>
              <a:spcAft>
                <a:spcPts val="0"/>
              </a:spcAft>
              <a:buSzPts val="2880"/>
              <a:buNone/>
              <a:defRPr b="1" sz="1800"/>
            </a:lvl3pPr>
            <a:lvl4pPr indent="-228600" lvl="3" marL="1828800" algn="l">
              <a:lnSpc>
                <a:spcPct val="120000"/>
              </a:lnSpc>
              <a:spcBef>
                <a:spcPts val="500"/>
              </a:spcBef>
              <a:spcAft>
                <a:spcPts val="0"/>
              </a:spcAft>
              <a:buSzPts val="2560"/>
              <a:buNone/>
              <a:defRPr b="1" sz="1600"/>
            </a:lvl4pPr>
            <a:lvl5pPr indent="-228600" lvl="4" marL="2286000" algn="l">
              <a:lnSpc>
                <a:spcPct val="120000"/>
              </a:lnSpc>
              <a:spcBef>
                <a:spcPts val="500"/>
              </a:spcBef>
              <a:spcAft>
                <a:spcPts val="0"/>
              </a:spcAft>
              <a:buSzPts val="2560"/>
              <a:buNone/>
              <a:defRPr b="1" sz="1600"/>
            </a:lvl5pPr>
            <a:lvl6pPr indent="-228600" lvl="5" marL="2743200" algn="l">
              <a:lnSpc>
                <a:spcPct val="120000"/>
              </a:lnSpc>
              <a:spcBef>
                <a:spcPts val="500"/>
              </a:spcBef>
              <a:spcAft>
                <a:spcPts val="0"/>
              </a:spcAft>
              <a:buSzPts val="2560"/>
              <a:buNone/>
              <a:defRPr b="1" sz="1600"/>
            </a:lvl6pPr>
            <a:lvl7pPr indent="-228600" lvl="6" marL="3200400" algn="l">
              <a:lnSpc>
                <a:spcPct val="120000"/>
              </a:lnSpc>
              <a:spcBef>
                <a:spcPts val="500"/>
              </a:spcBef>
              <a:spcAft>
                <a:spcPts val="0"/>
              </a:spcAft>
              <a:buSzPts val="2560"/>
              <a:buNone/>
              <a:defRPr b="1" sz="1600"/>
            </a:lvl7pPr>
            <a:lvl8pPr indent="-228600" lvl="7" marL="3657600" algn="l">
              <a:lnSpc>
                <a:spcPct val="120000"/>
              </a:lnSpc>
              <a:spcBef>
                <a:spcPts val="500"/>
              </a:spcBef>
              <a:spcAft>
                <a:spcPts val="0"/>
              </a:spcAft>
              <a:buSzPts val="2560"/>
              <a:buNone/>
              <a:defRPr b="1" sz="1600"/>
            </a:lvl8pPr>
            <a:lvl9pPr indent="-228600" lvl="8" marL="4114800" algn="l">
              <a:lnSpc>
                <a:spcPct val="120000"/>
              </a:lnSpc>
              <a:spcBef>
                <a:spcPts val="500"/>
              </a:spcBef>
              <a:spcAft>
                <a:spcPts val="0"/>
              </a:spcAft>
              <a:buSzPts val="2560"/>
              <a:buNone/>
              <a:defRPr b="1" sz="1600"/>
            </a:lvl9pPr>
          </a:lstStyle>
          <a:p/>
        </p:txBody>
      </p:sp>
      <p:sp>
        <p:nvSpPr>
          <p:cNvPr id="52" name="Google Shape;52;p62"/>
          <p:cNvSpPr txBox="1"/>
          <p:nvPr>
            <p:ph idx="4" type="body"/>
          </p:nvPr>
        </p:nvSpPr>
        <p:spPr>
          <a:xfrm>
            <a:off x="5993969" y="2861733"/>
            <a:ext cx="5088713" cy="2512852"/>
          </a:xfrm>
          <a:prstGeom prst="rect">
            <a:avLst/>
          </a:prstGeom>
          <a:noFill/>
          <a:ln>
            <a:noFill/>
          </a:ln>
        </p:spPr>
        <p:txBody>
          <a:bodyPr anchorCtr="0" anchor="t" bIns="45700" lIns="91425" spcFirstLastPara="1" rIns="91425" wrap="square" tIns="45700">
            <a:norm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53" name="Google Shape;53;p62"/>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2"/>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2"/>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3"/>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3"/>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3"/>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3"/>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64"/>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4"/>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4"/>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65"/>
          <p:cNvSpPr txBox="1"/>
          <p:nvPr>
            <p:ph type="title"/>
          </p:nvPr>
        </p:nvSpPr>
        <p:spPr>
          <a:xfrm>
            <a:off x="693643" y="685800"/>
            <a:ext cx="4126860" cy="202325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accent1"/>
              </a:buClr>
              <a:buSzPts val="3600"/>
              <a:buFont typeface="Impac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5"/>
          <p:cNvSpPr txBox="1"/>
          <p:nvPr>
            <p:ph idx="1" type="body"/>
          </p:nvPr>
        </p:nvSpPr>
        <p:spPr>
          <a:xfrm>
            <a:off x="5046132" y="685800"/>
            <a:ext cx="6034375" cy="4688785"/>
          </a:xfrm>
          <a:prstGeom prst="rect">
            <a:avLst/>
          </a:prstGeom>
          <a:noFill/>
          <a:ln>
            <a:noFill/>
          </a:ln>
        </p:spPr>
        <p:txBody>
          <a:bodyPr anchorCtr="0" anchor="ctr" bIns="45700" lIns="91425" spcFirstLastPara="1" rIns="91425" wrap="square" tIns="45700">
            <a:normAutofit/>
          </a:bodyPr>
          <a:lstStyle>
            <a:lvl1pPr indent="-411480" lvl="0" marL="457200" algn="l">
              <a:lnSpc>
                <a:spcPct val="120000"/>
              </a:lnSpc>
              <a:spcBef>
                <a:spcPts val="1000"/>
              </a:spcBef>
              <a:spcAft>
                <a:spcPts val="0"/>
              </a:spcAft>
              <a:buSzPts val="2880"/>
              <a:buChar char="•"/>
              <a:defRPr/>
            </a:lvl1pPr>
            <a:lvl2pPr indent="-411480" lvl="1" marL="914400" algn="l">
              <a:lnSpc>
                <a:spcPct val="120000"/>
              </a:lnSpc>
              <a:spcBef>
                <a:spcPts val="500"/>
              </a:spcBef>
              <a:spcAft>
                <a:spcPts val="0"/>
              </a:spcAft>
              <a:buSzPts val="2880"/>
              <a:buChar char="•"/>
              <a:defRPr/>
            </a:lvl2pPr>
            <a:lvl3pPr indent="-411480" lvl="2" marL="1371600" algn="l">
              <a:lnSpc>
                <a:spcPct val="120000"/>
              </a:lnSpc>
              <a:spcBef>
                <a:spcPts val="500"/>
              </a:spcBef>
              <a:spcAft>
                <a:spcPts val="0"/>
              </a:spcAft>
              <a:buSzPts val="2880"/>
              <a:buChar char="•"/>
              <a:defRPr/>
            </a:lvl3pPr>
            <a:lvl4pPr indent="-411480" lvl="3" marL="1828800" algn="l">
              <a:lnSpc>
                <a:spcPct val="120000"/>
              </a:lnSpc>
              <a:spcBef>
                <a:spcPts val="500"/>
              </a:spcBef>
              <a:spcAft>
                <a:spcPts val="0"/>
              </a:spcAft>
              <a:buSzPts val="2880"/>
              <a:buChar char="•"/>
              <a:defRPr/>
            </a:lvl4pPr>
            <a:lvl5pPr indent="-411479" lvl="4" marL="2286000" algn="l">
              <a:lnSpc>
                <a:spcPct val="120000"/>
              </a:lnSpc>
              <a:spcBef>
                <a:spcPts val="500"/>
              </a:spcBef>
              <a:spcAft>
                <a:spcPts val="0"/>
              </a:spcAft>
              <a:buSzPts val="2880"/>
              <a:buChar char="•"/>
              <a:defRPr/>
            </a:lvl5pPr>
            <a:lvl6pPr indent="-411479" lvl="5" marL="2743200" algn="l">
              <a:lnSpc>
                <a:spcPct val="120000"/>
              </a:lnSpc>
              <a:spcBef>
                <a:spcPts val="500"/>
              </a:spcBef>
              <a:spcAft>
                <a:spcPts val="0"/>
              </a:spcAft>
              <a:buSzPts val="2880"/>
              <a:buChar char="•"/>
              <a:defRPr/>
            </a:lvl6pPr>
            <a:lvl7pPr indent="-411479" lvl="6" marL="3200400" algn="l">
              <a:lnSpc>
                <a:spcPct val="120000"/>
              </a:lnSpc>
              <a:spcBef>
                <a:spcPts val="500"/>
              </a:spcBef>
              <a:spcAft>
                <a:spcPts val="0"/>
              </a:spcAft>
              <a:buSzPts val="2880"/>
              <a:buChar char="•"/>
              <a:defRPr/>
            </a:lvl7pPr>
            <a:lvl8pPr indent="-411479" lvl="7" marL="3657600" algn="l">
              <a:lnSpc>
                <a:spcPct val="120000"/>
              </a:lnSpc>
              <a:spcBef>
                <a:spcPts val="500"/>
              </a:spcBef>
              <a:spcAft>
                <a:spcPts val="0"/>
              </a:spcAft>
              <a:buSzPts val="2880"/>
              <a:buChar char="•"/>
              <a:defRPr/>
            </a:lvl8pPr>
            <a:lvl9pPr indent="-411479" lvl="8" marL="4114800" algn="l">
              <a:lnSpc>
                <a:spcPct val="120000"/>
              </a:lnSpc>
              <a:spcBef>
                <a:spcPts val="500"/>
              </a:spcBef>
              <a:spcAft>
                <a:spcPts val="0"/>
              </a:spcAft>
              <a:buSzPts val="2880"/>
              <a:buChar char="•"/>
              <a:defRPr/>
            </a:lvl9pPr>
          </a:lstStyle>
          <a:p/>
        </p:txBody>
      </p:sp>
      <p:sp>
        <p:nvSpPr>
          <p:cNvPr id="68" name="Google Shape;68;p65"/>
          <p:cNvSpPr txBox="1"/>
          <p:nvPr>
            <p:ph idx="2" type="body"/>
          </p:nvPr>
        </p:nvSpPr>
        <p:spPr>
          <a:xfrm>
            <a:off x="693642" y="2709052"/>
            <a:ext cx="4126861" cy="266553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69" name="Google Shape;69;p65"/>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5"/>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5"/>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66"/>
          <p:cNvSpPr txBox="1"/>
          <p:nvPr>
            <p:ph type="title"/>
          </p:nvPr>
        </p:nvSpPr>
        <p:spPr>
          <a:xfrm>
            <a:off x="685800" y="685800"/>
            <a:ext cx="6345302" cy="202325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accent1"/>
              </a:buClr>
              <a:buSzPts val="3600"/>
              <a:buFont typeface="Impac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6"/>
          <p:cNvSpPr/>
          <p:nvPr>
            <p:ph idx="2" type="pic"/>
          </p:nvPr>
        </p:nvSpPr>
        <p:spPr>
          <a:xfrm>
            <a:off x="7482362" y="0"/>
            <a:ext cx="3598146" cy="5071533"/>
          </a:xfrm>
          <a:prstGeom prst="rect">
            <a:avLst/>
          </a:prstGeom>
          <a:noFill/>
          <a:ln cap="flat" cmpd="thinThick" w="57150">
            <a:solidFill>
              <a:srgbClr val="7F7F7F"/>
            </a:solidFill>
            <a:prstDash val="solid"/>
            <a:miter lim="800000"/>
            <a:headEnd len="sm" w="sm" type="none"/>
            <a:tailEnd len="sm" w="sm" type="none"/>
          </a:ln>
        </p:spPr>
      </p:sp>
      <p:sp>
        <p:nvSpPr>
          <p:cNvPr id="75" name="Google Shape;75;p66"/>
          <p:cNvSpPr txBox="1"/>
          <p:nvPr>
            <p:ph idx="1" type="body"/>
          </p:nvPr>
        </p:nvSpPr>
        <p:spPr>
          <a:xfrm>
            <a:off x="685801" y="2709052"/>
            <a:ext cx="6345301" cy="236248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880"/>
              <a:buNone/>
              <a:defRPr sz="1800"/>
            </a:lvl1pPr>
            <a:lvl2pPr indent="-228600" lvl="1" marL="914400" algn="l">
              <a:lnSpc>
                <a:spcPct val="120000"/>
              </a:lnSpc>
              <a:spcBef>
                <a:spcPts val="500"/>
              </a:spcBef>
              <a:spcAft>
                <a:spcPts val="0"/>
              </a:spcAft>
              <a:buSzPts val="2240"/>
              <a:buNone/>
              <a:defRPr sz="1400"/>
            </a:lvl2pPr>
            <a:lvl3pPr indent="-228600" lvl="2" marL="1371600" algn="l">
              <a:lnSpc>
                <a:spcPct val="120000"/>
              </a:lnSpc>
              <a:spcBef>
                <a:spcPts val="500"/>
              </a:spcBef>
              <a:spcAft>
                <a:spcPts val="0"/>
              </a:spcAft>
              <a:buSzPts val="1920"/>
              <a:buNone/>
              <a:defRPr sz="1200"/>
            </a:lvl3pPr>
            <a:lvl4pPr indent="-228600" lvl="3" marL="1828800" algn="l">
              <a:lnSpc>
                <a:spcPct val="120000"/>
              </a:lnSpc>
              <a:spcBef>
                <a:spcPts val="500"/>
              </a:spcBef>
              <a:spcAft>
                <a:spcPts val="0"/>
              </a:spcAft>
              <a:buSzPts val="1600"/>
              <a:buNone/>
              <a:defRPr sz="1000"/>
            </a:lvl4pPr>
            <a:lvl5pPr indent="-228600" lvl="4" marL="2286000" algn="l">
              <a:lnSpc>
                <a:spcPct val="120000"/>
              </a:lnSpc>
              <a:spcBef>
                <a:spcPts val="500"/>
              </a:spcBef>
              <a:spcAft>
                <a:spcPts val="0"/>
              </a:spcAft>
              <a:buSzPts val="1600"/>
              <a:buNone/>
              <a:defRPr sz="1000"/>
            </a:lvl5pPr>
            <a:lvl6pPr indent="-228600" lvl="5" marL="2743200" algn="l">
              <a:lnSpc>
                <a:spcPct val="120000"/>
              </a:lnSpc>
              <a:spcBef>
                <a:spcPts val="500"/>
              </a:spcBef>
              <a:spcAft>
                <a:spcPts val="0"/>
              </a:spcAft>
              <a:buSzPts val="1600"/>
              <a:buNone/>
              <a:defRPr sz="1000"/>
            </a:lvl6pPr>
            <a:lvl7pPr indent="-228600" lvl="6" marL="3200400" algn="l">
              <a:lnSpc>
                <a:spcPct val="120000"/>
              </a:lnSpc>
              <a:spcBef>
                <a:spcPts val="500"/>
              </a:spcBef>
              <a:spcAft>
                <a:spcPts val="0"/>
              </a:spcAft>
              <a:buSzPts val="1600"/>
              <a:buNone/>
              <a:defRPr sz="1000"/>
            </a:lvl7pPr>
            <a:lvl8pPr indent="-228600" lvl="7" marL="3657600" algn="l">
              <a:lnSpc>
                <a:spcPct val="120000"/>
              </a:lnSpc>
              <a:spcBef>
                <a:spcPts val="500"/>
              </a:spcBef>
              <a:spcAft>
                <a:spcPts val="0"/>
              </a:spcAft>
              <a:buSzPts val="1600"/>
              <a:buNone/>
              <a:defRPr sz="1000"/>
            </a:lvl8pPr>
            <a:lvl9pPr indent="-228600" lvl="8" marL="4114800" algn="l">
              <a:lnSpc>
                <a:spcPct val="120000"/>
              </a:lnSpc>
              <a:spcBef>
                <a:spcPts val="500"/>
              </a:spcBef>
              <a:spcAft>
                <a:spcPts val="0"/>
              </a:spcAft>
              <a:buSzPts val="1600"/>
              <a:buNone/>
              <a:defRPr sz="1000"/>
            </a:lvl9pPr>
          </a:lstStyle>
          <a:p/>
        </p:txBody>
      </p:sp>
      <p:sp>
        <p:nvSpPr>
          <p:cNvPr id="76" name="Google Shape;76;p66"/>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6"/>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6"/>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4.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Brickwork-HD-R1a.jpg" id="6" name="Google Shape;6;p57"/>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7" name="Google Shape;7;p57"/>
          <p:cNvGrpSpPr/>
          <p:nvPr/>
        </p:nvGrpSpPr>
        <p:grpSpPr>
          <a:xfrm>
            <a:off x="-25397" y="0"/>
            <a:ext cx="12005350" cy="6644081"/>
            <a:chOff x="-25397" y="0"/>
            <a:chExt cx="12005350" cy="6644081"/>
          </a:xfrm>
        </p:grpSpPr>
        <p:sp>
          <p:nvSpPr>
            <p:cNvPr id="8" name="Google Shape;8;p57"/>
            <p:cNvSpPr/>
            <p:nvPr/>
          </p:nvSpPr>
          <p:spPr>
            <a:xfrm>
              <a:off x="1" y="0"/>
              <a:ext cx="11979952" cy="6644081"/>
            </a:xfrm>
            <a:prstGeom prst="rect">
              <a:avLst/>
            </a:prstGeom>
            <a:blipFill rotWithShape="1">
              <a:blip r:embed="rId1">
                <a:alphaModFix/>
              </a:blip>
              <a:stretch>
                <a:fillRect b="0" l="0" r="0" t="0"/>
              </a:stretch>
            </a:blipFill>
            <a:ln>
              <a:noFill/>
            </a:ln>
            <a:effectLst>
              <a:outerShdw blurRad="98425" rotWithShape="0" algn="tl" dir="4380000" dist="76200">
                <a:srgbClr val="000000">
                  <a:alpha val="674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57"/>
            <p:cNvSpPr/>
            <p:nvPr/>
          </p:nvSpPr>
          <p:spPr>
            <a:xfrm>
              <a:off x="-25397" y="0"/>
              <a:ext cx="11773291" cy="6419514"/>
            </a:xfrm>
            <a:custGeom>
              <a:rect b="b" l="l" r="r" t="t"/>
              <a:pathLst>
                <a:path extrusionOk="0" h="6419514" w="11773291">
                  <a:moveTo>
                    <a:pt x="11750059" y="0"/>
                  </a:moveTo>
                  <a:lnTo>
                    <a:pt x="11773291" y="6419514"/>
                  </a:lnTo>
                  <a:lnTo>
                    <a:pt x="0" y="6411047"/>
                  </a:lnTo>
                </a:path>
              </a:pathLst>
            </a:custGeom>
            <a:noFill/>
            <a:ln cap="flat" cmpd="sng" w="82550">
              <a:solidFill>
                <a:srgbClr val="7F7F7F"/>
              </a:solidFill>
              <a:prstDash val="solid"/>
              <a:miter lim="800000"/>
              <a:headEnd len="sm" w="sm" type="none"/>
              <a:tailEnd len="sm" w="sm" type="none"/>
            </a:ln>
          </p:spPr>
        </p:sp>
        <p:sp>
          <p:nvSpPr>
            <p:cNvPr id="10" name="Google Shape;10;p57"/>
            <p:cNvSpPr/>
            <p:nvPr/>
          </p:nvSpPr>
          <p:spPr>
            <a:xfrm>
              <a:off x="1" y="5600215"/>
              <a:ext cx="11706512" cy="780581"/>
            </a:xfrm>
            <a:prstGeom prst="rect">
              <a:avLst/>
            </a:prstGeom>
            <a:gradFill>
              <a:gsLst>
                <a:gs pos="0">
                  <a:schemeClr val="accent1"/>
                </a:gs>
                <a:gs pos="34000">
                  <a:schemeClr val="accent1"/>
                </a:gs>
                <a:gs pos="100000">
                  <a:srgbClr val="5C0607"/>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 name="Google Shape;11;p57"/>
          <p:cNvSpPr txBox="1"/>
          <p:nvPr>
            <p:ph type="title"/>
          </p:nvPr>
        </p:nvSpPr>
        <p:spPr>
          <a:xfrm>
            <a:off x="685801" y="685800"/>
            <a:ext cx="10396882" cy="115196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5400"/>
              <a:buFont typeface="Impact"/>
              <a:buNone/>
              <a:defRPr b="0" i="0" sz="5400" u="none" cap="none" strike="noStrike">
                <a:solidFill>
                  <a:schemeClr val="accent1"/>
                </a:solidFill>
                <a:latin typeface="Impact"/>
                <a:ea typeface="Impact"/>
                <a:cs typeface="Impact"/>
                <a:sym typeface="Impac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57"/>
          <p:cNvSpPr txBox="1"/>
          <p:nvPr>
            <p:ph idx="1" type="body"/>
          </p:nvPr>
        </p:nvSpPr>
        <p:spPr>
          <a:xfrm>
            <a:off x="685800" y="2063396"/>
            <a:ext cx="10396883" cy="3311189"/>
          </a:xfrm>
          <a:prstGeom prst="rect">
            <a:avLst/>
          </a:prstGeom>
          <a:noFill/>
          <a:ln>
            <a:noFill/>
          </a:ln>
        </p:spPr>
        <p:txBody>
          <a:bodyPr anchorCtr="0" anchor="ctr" bIns="45700" lIns="91425" spcFirstLastPara="1" rIns="91425" wrap="square" tIns="45700">
            <a:normAutofit/>
          </a:bodyPr>
          <a:lstStyle>
            <a:lvl1pPr indent="-431800" lvl="0" marL="457200" marR="0" rtl="0" algn="l">
              <a:lnSpc>
                <a:spcPct val="120000"/>
              </a:lnSpc>
              <a:spcBef>
                <a:spcPts val="1000"/>
              </a:spcBef>
              <a:spcAft>
                <a:spcPts val="0"/>
              </a:spcAft>
              <a:buClr>
                <a:schemeClr val="accent1"/>
              </a:buClr>
              <a:buSzPts val="3200"/>
              <a:buFont typeface="Arial"/>
              <a:buChar char="•"/>
              <a:defRPr b="0" i="0" sz="2000" u="none" cap="none" strike="noStrike">
                <a:solidFill>
                  <a:schemeClr val="dk1"/>
                </a:solidFill>
                <a:latin typeface="Impact"/>
                <a:ea typeface="Impact"/>
                <a:cs typeface="Impact"/>
                <a:sym typeface="Impact"/>
              </a:defRPr>
            </a:lvl1pPr>
            <a:lvl2pPr indent="-411480" lvl="1" marL="914400" marR="0" rtl="0" algn="l">
              <a:lnSpc>
                <a:spcPct val="120000"/>
              </a:lnSpc>
              <a:spcBef>
                <a:spcPts val="500"/>
              </a:spcBef>
              <a:spcAft>
                <a:spcPts val="0"/>
              </a:spcAft>
              <a:buClr>
                <a:schemeClr val="accent1"/>
              </a:buClr>
              <a:buSzPts val="2880"/>
              <a:buFont typeface="Arial"/>
              <a:buChar char="•"/>
              <a:defRPr b="0" i="0" sz="1800" u="none" cap="none" strike="noStrike">
                <a:solidFill>
                  <a:schemeClr val="dk1"/>
                </a:solidFill>
                <a:latin typeface="Impact"/>
                <a:ea typeface="Impact"/>
                <a:cs typeface="Impact"/>
                <a:sym typeface="Impact"/>
              </a:defRPr>
            </a:lvl2pPr>
            <a:lvl3pPr indent="-391160" lvl="2" marL="1371600" marR="0" rtl="0" algn="l">
              <a:lnSpc>
                <a:spcPct val="120000"/>
              </a:lnSpc>
              <a:spcBef>
                <a:spcPts val="500"/>
              </a:spcBef>
              <a:spcAft>
                <a:spcPts val="0"/>
              </a:spcAft>
              <a:buClr>
                <a:schemeClr val="accent1"/>
              </a:buClr>
              <a:buSzPts val="2560"/>
              <a:buFont typeface="Arial"/>
              <a:buChar char="•"/>
              <a:defRPr b="0" i="0" sz="1600" u="none" cap="none" strike="noStrike">
                <a:solidFill>
                  <a:schemeClr val="dk1"/>
                </a:solidFill>
                <a:latin typeface="Impact"/>
                <a:ea typeface="Impact"/>
                <a:cs typeface="Impact"/>
                <a:sym typeface="Impact"/>
              </a:defRPr>
            </a:lvl3pPr>
            <a:lvl4pPr indent="-370839" lvl="3" marL="18288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4pPr>
            <a:lvl5pPr indent="-370839" lvl="4" marL="22860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5pPr>
            <a:lvl6pPr indent="-370839" lvl="5" marL="27432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6pPr>
            <a:lvl7pPr indent="-370839" lvl="6" marL="32004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7pPr>
            <a:lvl8pPr indent="-370840" lvl="7" marL="36576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8pPr>
            <a:lvl9pPr indent="-370840" lvl="8" marL="4114800" marR="0" rtl="0" algn="l">
              <a:lnSpc>
                <a:spcPct val="120000"/>
              </a:lnSpc>
              <a:spcBef>
                <a:spcPts val="500"/>
              </a:spcBef>
              <a:spcAft>
                <a:spcPts val="0"/>
              </a:spcAft>
              <a:buClr>
                <a:schemeClr val="accent1"/>
              </a:buClr>
              <a:buSzPts val="2240"/>
              <a:buFont typeface="Arial"/>
              <a:buChar char="•"/>
              <a:defRPr b="0" i="0" sz="1400" u="none" cap="none" strike="noStrike">
                <a:solidFill>
                  <a:schemeClr val="dk1"/>
                </a:solidFill>
                <a:latin typeface="Impact"/>
                <a:ea typeface="Impact"/>
                <a:cs typeface="Impact"/>
                <a:sym typeface="Impact"/>
              </a:defRPr>
            </a:lvl9pPr>
          </a:lstStyle>
          <a:p/>
        </p:txBody>
      </p:sp>
      <p:sp>
        <p:nvSpPr>
          <p:cNvPr id="13" name="Google Shape;13;p57"/>
          <p:cNvSpPr txBox="1"/>
          <p:nvPr>
            <p:ph idx="10" type="dt"/>
          </p:nvPr>
        </p:nvSpPr>
        <p:spPr>
          <a:xfrm>
            <a:off x="7298083" y="5757334"/>
            <a:ext cx="3784600" cy="49847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3200" u="none" cap="none" strike="noStrike">
                <a:solidFill>
                  <a:srgbClr val="5C0607"/>
                </a:solidFill>
                <a:latin typeface="Impact"/>
                <a:ea typeface="Impact"/>
                <a:cs typeface="Impact"/>
                <a:sym typeface="Impac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9pPr>
          </a:lstStyle>
          <a:p/>
        </p:txBody>
      </p:sp>
      <p:sp>
        <p:nvSpPr>
          <p:cNvPr id="14" name="Google Shape;14;p57"/>
          <p:cNvSpPr txBox="1"/>
          <p:nvPr>
            <p:ph idx="11" type="ftr"/>
          </p:nvPr>
        </p:nvSpPr>
        <p:spPr>
          <a:xfrm>
            <a:off x="685801" y="5757334"/>
            <a:ext cx="5499719" cy="49847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rgbClr val="5C0607"/>
                </a:solidFill>
                <a:latin typeface="Impact"/>
                <a:ea typeface="Impact"/>
                <a:cs typeface="Impact"/>
                <a:sym typeface="Impac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Impact"/>
                <a:ea typeface="Impact"/>
                <a:cs typeface="Impact"/>
                <a:sym typeface="Impact"/>
              </a:defRPr>
            </a:lvl9pPr>
          </a:lstStyle>
          <a:p/>
        </p:txBody>
      </p:sp>
      <p:sp>
        <p:nvSpPr>
          <p:cNvPr id="15" name="Google Shape;15;p57"/>
          <p:cNvSpPr txBox="1"/>
          <p:nvPr>
            <p:ph idx="12" type="sldNum"/>
          </p:nvPr>
        </p:nvSpPr>
        <p:spPr>
          <a:xfrm>
            <a:off x="6287121" y="5757334"/>
            <a:ext cx="907186" cy="49847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1pPr>
            <a:lvl2pPr indent="0" lvl="1" marL="0" marR="0" rtl="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2pPr>
            <a:lvl3pPr indent="0" lvl="2" marL="0" marR="0" rtl="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3pPr>
            <a:lvl4pPr indent="0" lvl="3" marL="0" marR="0" rtl="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4pPr>
            <a:lvl5pPr indent="0" lvl="4" marL="0" marR="0" rtl="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5pPr>
            <a:lvl6pPr indent="0" lvl="5" marL="0" marR="0" rtl="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6pPr>
            <a:lvl7pPr indent="0" lvl="6" marL="0" marR="0" rtl="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7pPr>
            <a:lvl8pPr indent="0" lvl="7" marL="0" marR="0" rtl="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8pPr>
            <a:lvl9pPr indent="0" lvl="8" marL="0" marR="0" rtl="0" algn="ctr">
              <a:lnSpc>
                <a:spcPct val="100000"/>
              </a:lnSpc>
              <a:spcBef>
                <a:spcPts val="0"/>
              </a:spcBef>
              <a:spcAft>
                <a:spcPts val="0"/>
              </a:spcAft>
              <a:buClr>
                <a:srgbClr val="000000"/>
              </a:buClr>
              <a:buSzPts val="3200"/>
              <a:buFont typeface="Arial"/>
              <a:buNone/>
              <a:defRPr b="0" i="0" sz="3200" u="none" cap="none" strike="noStrike">
                <a:solidFill>
                  <a:srgbClr val="5C0607"/>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1.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4.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5.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2.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8.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react-bootstrap.github.io/" TargetMode="External"/><Relationship Id="rId4" Type="http://schemas.openxmlformats.org/officeDocument/2006/relationships/hyperlink" Target="https://material-ui.com/" TargetMode="External"/><Relationship Id="rId5" Type="http://schemas.openxmlformats.org/officeDocument/2006/relationships/hyperlink" Target="https://ant.design/" TargetMode="External"/><Relationship Id="rId6" Type="http://schemas.openxmlformats.org/officeDocument/2006/relationships/hyperlink" Target="https://react.semantic-ui.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
          <p:cNvSpPr txBox="1"/>
          <p:nvPr>
            <p:ph type="ctrTitle"/>
          </p:nvPr>
        </p:nvSpPr>
        <p:spPr>
          <a:xfrm rot="-180000">
            <a:off x="891201" y="662656"/>
            <a:ext cx="9755187" cy="2766528"/>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7200"/>
              <a:buFont typeface="Arial"/>
              <a:buNone/>
            </a:pPr>
            <a:r>
              <a:rPr lang="en-US" sz="7200">
                <a:latin typeface="Arial"/>
                <a:ea typeface="Arial"/>
                <a:cs typeface="Arial"/>
                <a:sym typeface="Arial"/>
              </a:rPr>
              <a:t>LẬP TRÌNH REACTJS</a:t>
            </a:r>
            <a:endParaRPr sz="72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type="title"/>
          </p:nvPr>
        </p:nvSpPr>
        <p:spPr>
          <a:xfrm>
            <a:off x="107732" y="181304"/>
            <a:ext cx="10396882" cy="68054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b="1" lang="en-US" sz="3200">
                <a:latin typeface="Arial"/>
                <a:ea typeface="Arial"/>
                <a:cs typeface="Arial"/>
                <a:sym typeface="Arial"/>
              </a:rPr>
              <a:t>6. THỬ XÂY DỰNG 1 FORM CƠ BẢN VỚI MATERIAL UI</a:t>
            </a:r>
            <a:endParaRPr b="1" sz="3200">
              <a:latin typeface="Arial"/>
              <a:ea typeface="Arial"/>
              <a:cs typeface="Arial"/>
              <a:sym typeface="Arial"/>
            </a:endParaRPr>
          </a:p>
        </p:txBody>
      </p:sp>
      <p:pic>
        <p:nvPicPr>
          <p:cNvPr id="219" name="Google Shape;219;p10"/>
          <p:cNvPicPr preferRelativeResize="0"/>
          <p:nvPr/>
        </p:nvPicPr>
        <p:blipFill rotWithShape="1">
          <a:blip r:embed="rId3">
            <a:alphaModFix/>
          </a:blip>
          <a:srcRect b="0" l="0" r="0" t="0"/>
          <a:stretch/>
        </p:blipFill>
        <p:spPr>
          <a:xfrm>
            <a:off x="128753" y="861848"/>
            <a:ext cx="5483771" cy="4652607"/>
          </a:xfrm>
          <a:prstGeom prst="rect">
            <a:avLst/>
          </a:prstGeom>
          <a:noFill/>
          <a:ln>
            <a:noFill/>
          </a:ln>
        </p:spPr>
      </p:pic>
      <p:sp>
        <p:nvSpPr>
          <p:cNvPr id="220" name="Google Shape;220;p10"/>
          <p:cNvSpPr txBox="1"/>
          <p:nvPr/>
        </p:nvSpPr>
        <p:spPr>
          <a:xfrm>
            <a:off x="6096000" y="861848"/>
            <a:ext cx="4498427" cy="36933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Sử dung các component sau đây</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Box</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Button</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Container</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FormControl</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FormControlLabel</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FormLabel</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MenuItem</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Radio</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RadioGroup</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Select</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TextField</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TextareaAutosize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1"/>
          <p:cNvPicPr preferRelativeResize="0"/>
          <p:nvPr/>
        </p:nvPicPr>
        <p:blipFill rotWithShape="1">
          <a:blip r:embed="rId3">
            <a:alphaModFix/>
          </a:blip>
          <a:srcRect b="0" l="0" r="0" t="0"/>
          <a:stretch/>
        </p:blipFill>
        <p:spPr>
          <a:xfrm>
            <a:off x="2464456" y="0"/>
            <a:ext cx="7194551" cy="68635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2"/>
          <p:cNvSpPr txBox="1"/>
          <p:nvPr>
            <p:ph type="ctrTitle"/>
          </p:nvPr>
        </p:nvSpPr>
        <p:spPr>
          <a:xfrm rot="-180017">
            <a:off x="891255" y="662627"/>
            <a:ext cx="9755272" cy="2766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7200"/>
              <a:buFont typeface="Arial"/>
              <a:buNone/>
            </a:pPr>
            <a:r>
              <a:rPr lang="en-US" sz="7200">
                <a:latin typeface="Arial"/>
                <a:ea typeface="Arial"/>
                <a:cs typeface="Arial"/>
                <a:sym typeface="Arial"/>
              </a:rPr>
              <a:t>COMPONENT PROPS</a:t>
            </a:r>
            <a:endParaRPr sz="72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3"/>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solidFill>
                  <a:srgbClr val="B80E0F"/>
                </a:solidFill>
                <a:latin typeface="Arial"/>
                <a:ea typeface="Arial"/>
                <a:cs typeface="Arial"/>
                <a:sym typeface="Arial"/>
              </a:rPr>
              <a:t>1. COMPONENTS PROPS (Properties)</a:t>
            </a:r>
            <a:endParaRPr b="1" sz="3200">
              <a:solidFill>
                <a:srgbClr val="B80E0F"/>
              </a:solidFill>
              <a:latin typeface="Arial"/>
              <a:ea typeface="Arial"/>
              <a:cs typeface="Arial"/>
              <a:sym typeface="Arial"/>
            </a:endParaRPr>
          </a:p>
        </p:txBody>
      </p:sp>
      <p:pic>
        <p:nvPicPr>
          <p:cNvPr id="236" name="Google Shape;236;p13"/>
          <p:cNvPicPr preferRelativeResize="0"/>
          <p:nvPr/>
        </p:nvPicPr>
        <p:blipFill rotWithShape="1">
          <a:blip r:embed="rId3">
            <a:alphaModFix/>
          </a:blip>
          <a:srcRect b="0" l="0" r="0" t="0"/>
          <a:stretch/>
        </p:blipFill>
        <p:spPr>
          <a:xfrm>
            <a:off x="152400" y="1014101"/>
            <a:ext cx="5989000" cy="4217426"/>
          </a:xfrm>
          <a:prstGeom prst="rect">
            <a:avLst/>
          </a:prstGeom>
          <a:noFill/>
          <a:ln>
            <a:noFill/>
          </a:ln>
        </p:spPr>
      </p:pic>
      <p:pic>
        <p:nvPicPr>
          <p:cNvPr id="237" name="Google Shape;237;p13"/>
          <p:cNvPicPr preferRelativeResize="0"/>
          <p:nvPr/>
        </p:nvPicPr>
        <p:blipFill rotWithShape="1">
          <a:blip r:embed="rId4">
            <a:alphaModFix/>
          </a:blip>
          <a:srcRect b="0" l="0" r="0" t="0"/>
          <a:stretch/>
        </p:blipFill>
        <p:spPr>
          <a:xfrm>
            <a:off x="6468600" y="1014100"/>
            <a:ext cx="5066700" cy="208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4"/>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solidFill>
                  <a:srgbClr val="B80E0F"/>
                </a:solidFill>
                <a:latin typeface="Arial"/>
                <a:ea typeface="Arial"/>
                <a:cs typeface="Arial"/>
                <a:sym typeface="Arial"/>
              </a:rPr>
              <a:t>2. COMPONENTS PROPS CHILDREN</a:t>
            </a:r>
            <a:endParaRPr b="1" sz="3200">
              <a:solidFill>
                <a:srgbClr val="B80E0F"/>
              </a:solidFill>
              <a:latin typeface="Arial"/>
              <a:ea typeface="Arial"/>
              <a:cs typeface="Arial"/>
              <a:sym typeface="Arial"/>
            </a:endParaRPr>
          </a:p>
        </p:txBody>
      </p:sp>
      <p:pic>
        <p:nvPicPr>
          <p:cNvPr id="243" name="Google Shape;243;p14"/>
          <p:cNvPicPr preferRelativeResize="0"/>
          <p:nvPr/>
        </p:nvPicPr>
        <p:blipFill rotWithShape="1">
          <a:blip r:embed="rId3">
            <a:alphaModFix/>
          </a:blip>
          <a:srcRect b="0" l="0" r="0" t="0"/>
          <a:stretch/>
        </p:blipFill>
        <p:spPr>
          <a:xfrm>
            <a:off x="152400" y="1014100"/>
            <a:ext cx="4815475" cy="4303200"/>
          </a:xfrm>
          <a:prstGeom prst="rect">
            <a:avLst/>
          </a:prstGeom>
          <a:noFill/>
          <a:ln>
            <a:noFill/>
          </a:ln>
        </p:spPr>
      </p:pic>
      <p:pic>
        <p:nvPicPr>
          <p:cNvPr id="244" name="Google Shape;244;p14"/>
          <p:cNvPicPr preferRelativeResize="0"/>
          <p:nvPr/>
        </p:nvPicPr>
        <p:blipFill rotWithShape="1">
          <a:blip r:embed="rId4">
            <a:alphaModFix/>
          </a:blip>
          <a:srcRect b="0" l="0" r="0" t="0"/>
          <a:stretch/>
        </p:blipFill>
        <p:spPr>
          <a:xfrm>
            <a:off x="5153575" y="1014100"/>
            <a:ext cx="5024400" cy="314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5"/>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solidFill>
                  <a:srgbClr val="B80E0F"/>
                </a:solidFill>
                <a:latin typeface="Arial"/>
                <a:ea typeface="Arial"/>
                <a:cs typeface="Arial"/>
                <a:sym typeface="Arial"/>
              </a:rPr>
              <a:t>3. 2 CÁCH ĐỂ GỌI PROPS</a:t>
            </a:r>
            <a:endParaRPr b="1" sz="3200">
              <a:solidFill>
                <a:srgbClr val="B80E0F"/>
              </a:solidFill>
              <a:latin typeface="Arial"/>
              <a:ea typeface="Arial"/>
              <a:cs typeface="Arial"/>
              <a:sym typeface="Arial"/>
            </a:endParaRPr>
          </a:p>
        </p:txBody>
      </p:sp>
      <p:pic>
        <p:nvPicPr>
          <p:cNvPr id="250" name="Google Shape;250;p15"/>
          <p:cNvPicPr preferRelativeResize="0"/>
          <p:nvPr/>
        </p:nvPicPr>
        <p:blipFill rotWithShape="1">
          <a:blip r:embed="rId3">
            <a:alphaModFix/>
          </a:blip>
          <a:srcRect b="0" l="0" r="0" t="0"/>
          <a:stretch/>
        </p:blipFill>
        <p:spPr>
          <a:xfrm>
            <a:off x="284100" y="918650"/>
            <a:ext cx="6915181" cy="2396350"/>
          </a:xfrm>
          <a:prstGeom prst="rect">
            <a:avLst/>
          </a:prstGeom>
          <a:noFill/>
          <a:ln>
            <a:noFill/>
          </a:ln>
        </p:spPr>
      </p:pic>
      <p:pic>
        <p:nvPicPr>
          <p:cNvPr id="251" name="Google Shape;251;p15"/>
          <p:cNvPicPr preferRelativeResize="0"/>
          <p:nvPr/>
        </p:nvPicPr>
        <p:blipFill rotWithShape="1">
          <a:blip r:embed="rId4">
            <a:alphaModFix/>
          </a:blip>
          <a:srcRect b="0" l="0" r="0" t="0"/>
          <a:stretch/>
        </p:blipFill>
        <p:spPr>
          <a:xfrm>
            <a:off x="4223350" y="3533275"/>
            <a:ext cx="7292049" cy="2651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6"/>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solidFill>
                  <a:srgbClr val="B80E0F"/>
                </a:solidFill>
                <a:latin typeface="Arial"/>
                <a:ea typeface="Arial"/>
                <a:cs typeface="Arial"/>
                <a:sym typeface="Arial"/>
              </a:rPr>
              <a:t>4. XỬ LÝ TRƯỜNG HỢP NHIỀU CHILDREN</a:t>
            </a:r>
            <a:endParaRPr b="1" sz="3200">
              <a:solidFill>
                <a:srgbClr val="B80E0F"/>
              </a:solidFill>
              <a:latin typeface="Arial"/>
              <a:ea typeface="Arial"/>
              <a:cs typeface="Arial"/>
              <a:sym typeface="Arial"/>
            </a:endParaRPr>
          </a:p>
        </p:txBody>
      </p:sp>
      <p:pic>
        <p:nvPicPr>
          <p:cNvPr id="257" name="Google Shape;257;p16"/>
          <p:cNvPicPr preferRelativeResize="0"/>
          <p:nvPr/>
        </p:nvPicPr>
        <p:blipFill rotWithShape="1">
          <a:blip r:embed="rId3">
            <a:alphaModFix/>
          </a:blip>
          <a:srcRect b="0" l="0" r="0" t="0"/>
          <a:stretch/>
        </p:blipFill>
        <p:spPr>
          <a:xfrm>
            <a:off x="0" y="861700"/>
            <a:ext cx="11803749" cy="5232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7"/>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solidFill>
                  <a:srgbClr val="B80E0F"/>
                </a:solidFill>
                <a:latin typeface="Arial"/>
                <a:ea typeface="Arial"/>
                <a:cs typeface="Arial"/>
                <a:sym typeface="Arial"/>
              </a:rPr>
              <a:t>5. BÀI TẬP THỰC HÀNH</a:t>
            </a:r>
            <a:endParaRPr b="1" sz="3200">
              <a:solidFill>
                <a:srgbClr val="B80E0F"/>
              </a:solidFill>
              <a:latin typeface="Arial"/>
              <a:ea typeface="Arial"/>
              <a:cs typeface="Arial"/>
              <a:sym typeface="Arial"/>
            </a:endParaRPr>
          </a:p>
        </p:txBody>
      </p:sp>
      <p:pic>
        <p:nvPicPr>
          <p:cNvPr id="263" name="Google Shape;263;p17"/>
          <p:cNvPicPr preferRelativeResize="0"/>
          <p:nvPr/>
        </p:nvPicPr>
        <p:blipFill rotWithShape="1">
          <a:blip r:embed="rId3">
            <a:alphaModFix/>
          </a:blip>
          <a:srcRect b="0" l="0" r="0" t="0"/>
          <a:stretch/>
        </p:blipFill>
        <p:spPr>
          <a:xfrm>
            <a:off x="185325" y="861701"/>
            <a:ext cx="7786977" cy="4372576"/>
          </a:xfrm>
          <a:prstGeom prst="rect">
            <a:avLst/>
          </a:prstGeom>
          <a:noFill/>
          <a:ln>
            <a:noFill/>
          </a:ln>
        </p:spPr>
      </p:pic>
      <p:sp>
        <p:nvSpPr>
          <p:cNvPr id="264" name="Google Shape;264;p17"/>
          <p:cNvSpPr txBox="1"/>
          <p:nvPr/>
        </p:nvSpPr>
        <p:spPr>
          <a:xfrm>
            <a:off x="8037000" y="861700"/>
            <a:ext cx="3478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Sử dụng các kiến thức đã học trong phần này xây dựng form với React Bootstrap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solidFill>
                  <a:srgbClr val="B80E0F"/>
                </a:solidFill>
                <a:latin typeface="Arial"/>
                <a:ea typeface="Arial"/>
                <a:cs typeface="Arial"/>
                <a:sym typeface="Arial"/>
              </a:rPr>
              <a:t>6. HƯỚNG DẪN SỬA BÀI TẬP</a:t>
            </a:r>
            <a:endParaRPr b="1" sz="3200">
              <a:solidFill>
                <a:srgbClr val="B80E0F"/>
              </a:solidFill>
              <a:latin typeface="Arial"/>
              <a:ea typeface="Arial"/>
              <a:cs typeface="Arial"/>
              <a:sym typeface="Arial"/>
            </a:endParaRPr>
          </a:p>
        </p:txBody>
      </p:sp>
      <p:pic>
        <p:nvPicPr>
          <p:cNvPr id="270" name="Google Shape;270;p18"/>
          <p:cNvPicPr preferRelativeResize="0"/>
          <p:nvPr/>
        </p:nvPicPr>
        <p:blipFill rotWithShape="1">
          <a:blip r:embed="rId3">
            <a:alphaModFix/>
          </a:blip>
          <a:srcRect b="0" l="0" r="0" t="0"/>
          <a:stretch/>
        </p:blipFill>
        <p:spPr>
          <a:xfrm>
            <a:off x="107725" y="805625"/>
            <a:ext cx="5731331" cy="3427775"/>
          </a:xfrm>
          <a:prstGeom prst="rect">
            <a:avLst/>
          </a:prstGeom>
          <a:noFill/>
          <a:ln>
            <a:noFill/>
          </a:ln>
        </p:spPr>
      </p:pic>
      <p:pic>
        <p:nvPicPr>
          <p:cNvPr id="271" name="Google Shape;271;p18"/>
          <p:cNvPicPr preferRelativeResize="0"/>
          <p:nvPr/>
        </p:nvPicPr>
        <p:blipFill rotWithShape="1">
          <a:blip r:embed="rId4">
            <a:alphaModFix/>
          </a:blip>
          <a:srcRect b="0" l="0" r="0" t="0"/>
          <a:stretch/>
        </p:blipFill>
        <p:spPr>
          <a:xfrm>
            <a:off x="4568200" y="3211625"/>
            <a:ext cx="7408049" cy="3427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9"/>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6. HƯỚNG DẪN SỬA BÀI TẬP</a:t>
            </a:r>
            <a:endParaRPr b="1" sz="3200">
              <a:solidFill>
                <a:srgbClr val="B80E0F"/>
              </a:solidFill>
              <a:latin typeface="Arial"/>
              <a:ea typeface="Arial"/>
              <a:cs typeface="Arial"/>
              <a:sym typeface="Arial"/>
            </a:endParaRPr>
          </a:p>
        </p:txBody>
      </p:sp>
      <p:pic>
        <p:nvPicPr>
          <p:cNvPr id="277" name="Google Shape;277;p19"/>
          <p:cNvPicPr preferRelativeResize="0"/>
          <p:nvPr/>
        </p:nvPicPr>
        <p:blipFill rotWithShape="1">
          <a:blip r:embed="rId3">
            <a:alphaModFix/>
          </a:blip>
          <a:srcRect b="0" l="0" r="0" t="0"/>
          <a:stretch/>
        </p:blipFill>
        <p:spPr>
          <a:xfrm>
            <a:off x="1516650" y="861704"/>
            <a:ext cx="8987873" cy="56914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
          <p:cNvSpPr txBox="1"/>
          <p:nvPr>
            <p:ph type="ctrTitle"/>
          </p:nvPr>
        </p:nvSpPr>
        <p:spPr>
          <a:xfrm rot="-180017">
            <a:off x="891255" y="662627"/>
            <a:ext cx="9755272" cy="2766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7200"/>
              <a:buFont typeface="Arial"/>
              <a:buNone/>
            </a:pPr>
            <a:r>
              <a:rPr lang="en-US" sz="7200">
                <a:latin typeface="Arial"/>
                <a:ea typeface="Arial"/>
                <a:cs typeface="Arial"/>
                <a:sym typeface="Arial"/>
              </a:rPr>
              <a:t>Tìm hiểu React</a:t>
            </a:r>
            <a:endParaRPr sz="7200">
              <a:latin typeface="Arial"/>
              <a:ea typeface="Arial"/>
              <a:cs typeface="Arial"/>
              <a:sym typeface="Arial"/>
            </a:endParaRPr>
          </a:p>
        </p:txBody>
      </p:sp>
      <p:sp>
        <p:nvSpPr>
          <p:cNvPr id="154" name="Google Shape;154;p2"/>
          <p:cNvSpPr txBox="1"/>
          <p:nvPr>
            <p:ph idx="1" type="subTitle"/>
          </p:nvPr>
        </p:nvSpPr>
        <p:spPr>
          <a:xfrm rot="-180000">
            <a:off x="983062" y="3505209"/>
            <a:ext cx="9755187" cy="550333"/>
          </a:xfrm>
          <a:prstGeom prst="rect">
            <a:avLst/>
          </a:prstGeom>
          <a:noFill/>
          <a:ln>
            <a:noFill/>
          </a:ln>
        </p:spPr>
        <p:txBody>
          <a:bodyPr anchorCtr="0" anchor="t" bIns="45700" lIns="91425" spcFirstLastPara="1" rIns="91425" wrap="square" tIns="45700">
            <a:noAutofit/>
          </a:bodyPr>
          <a:lstStyle/>
          <a:p>
            <a:pPr indent="-431800" lvl="0" marL="457200" rtl="0" algn="r">
              <a:lnSpc>
                <a:spcPct val="120000"/>
              </a:lnSpc>
              <a:spcBef>
                <a:spcPts val="1000"/>
              </a:spcBef>
              <a:spcAft>
                <a:spcPts val="0"/>
              </a:spcAft>
              <a:buSzPts val="448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6. HƯỚNG DẪN SỬA BÀI TẬP</a:t>
            </a:r>
            <a:endParaRPr b="1" sz="3200">
              <a:solidFill>
                <a:srgbClr val="B80E0F"/>
              </a:solidFill>
              <a:latin typeface="Arial"/>
              <a:ea typeface="Arial"/>
              <a:cs typeface="Arial"/>
              <a:sym typeface="Arial"/>
            </a:endParaRPr>
          </a:p>
        </p:txBody>
      </p:sp>
      <p:pic>
        <p:nvPicPr>
          <p:cNvPr id="283" name="Google Shape;283;p20"/>
          <p:cNvPicPr preferRelativeResize="0"/>
          <p:nvPr/>
        </p:nvPicPr>
        <p:blipFill rotWithShape="1">
          <a:blip r:embed="rId3">
            <a:alphaModFix/>
          </a:blip>
          <a:srcRect b="0" l="0" r="0" t="0"/>
          <a:stretch/>
        </p:blipFill>
        <p:spPr>
          <a:xfrm>
            <a:off x="1677625" y="772704"/>
            <a:ext cx="8627820" cy="56914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1"/>
          <p:cNvSpPr txBox="1"/>
          <p:nvPr>
            <p:ph type="ctrTitle"/>
          </p:nvPr>
        </p:nvSpPr>
        <p:spPr>
          <a:xfrm rot="-180017">
            <a:off x="891255" y="662627"/>
            <a:ext cx="9755272" cy="2766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7200"/>
              <a:buFont typeface="Arial"/>
              <a:buNone/>
            </a:pPr>
            <a:r>
              <a:rPr lang="en-US" sz="7200">
                <a:latin typeface="Arial"/>
                <a:ea typeface="Arial"/>
                <a:cs typeface="Arial"/>
                <a:sym typeface="Arial"/>
              </a:rPr>
              <a:t>useState Hook</a:t>
            </a:r>
            <a:endParaRPr sz="72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2"/>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Khái niệm về useState</a:t>
            </a:r>
            <a:endParaRPr b="1" sz="3200">
              <a:solidFill>
                <a:srgbClr val="B80E0F"/>
              </a:solidFill>
              <a:latin typeface="Arial"/>
              <a:ea typeface="Arial"/>
              <a:cs typeface="Arial"/>
              <a:sym typeface="Arial"/>
            </a:endParaRPr>
          </a:p>
        </p:txBody>
      </p:sp>
      <p:sp>
        <p:nvSpPr>
          <p:cNvPr id="294" name="Google Shape;294;p22"/>
          <p:cNvSpPr txBox="1"/>
          <p:nvPr/>
        </p:nvSpPr>
        <p:spPr>
          <a:xfrm>
            <a:off x="241400" y="785500"/>
            <a:ext cx="10560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Trong ReactJS, useState là một trong những Hook cơ bản cung cấp bởi thư viện React. Nó được sử dụng để thêm trạng thái (state) vào các thành phần (components) của ứng dụng. Trạng thái là những dữ liệu có thể thay đổi và làm thay đổi cách các thành phần hiển thị và hoạt động.</a:t>
            </a:r>
            <a:endParaRPr b="0" i="0" sz="1800" u="none" cap="none" strike="noStrike">
              <a:solidFill>
                <a:srgbClr val="000000"/>
              </a:solidFill>
              <a:latin typeface="Arial"/>
              <a:ea typeface="Arial"/>
              <a:cs typeface="Arial"/>
              <a:sym typeface="Arial"/>
            </a:endParaRPr>
          </a:p>
        </p:txBody>
      </p:sp>
      <p:pic>
        <p:nvPicPr>
          <p:cNvPr id="295" name="Google Shape;295;p22"/>
          <p:cNvPicPr preferRelativeResize="0"/>
          <p:nvPr/>
        </p:nvPicPr>
        <p:blipFill rotWithShape="1">
          <a:blip r:embed="rId3">
            <a:alphaModFix/>
          </a:blip>
          <a:srcRect b="0" l="0" r="0" t="0"/>
          <a:stretch/>
        </p:blipFill>
        <p:spPr>
          <a:xfrm>
            <a:off x="785850" y="1953700"/>
            <a:ext cx="9345351" cy="3635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2. Khởi tạo useState cơ bản</a:t>
            </a:r>
            <a:endParaRPr b="1" sz="3200">
              <a:solidFill>
                <a:srgbClr val="B80E0F"/>
              </a:solidFill>
              <a:latin typeface="Arial"/>
              <a:ea typeface="Arial"/>
              <a:cs typeface="Arial"/>
              <a:sym typeface="Arial"/>
            </a:endParaRPr>
          </a:p>
        </p:txBody>
      </p:sp>
      <p:pic>
        <p:nvPicPr>
          <p:cNvPr id="301" name="Google Shape;301;p23"/>
          <p:cNvPicPr preferRelativeResize="0"/>
          <p:nvPr/>
        </p:nvPicPr>
        <p:blipFill rotWithShape="1">
          <a:blip r:embed="rId3">
            <a:alphaModFix/>
          </a:blip>
          <a:srcRect b="0" l="0" r="0" t="0"/>
          <a:stretch/>
        </p:blipFill>
        <p:spPr>
          <a:xfrm>
            <a:off x="107725" y="861700"/>
            <a:ext cx="4877574" cy="4518675"/>
          </a:xfrm>
          <a:prstGeom prst="rect">
            <a:avLst/>
          </a:prstGeom>
          <a:noFill/>
          <a:ln>
            <a:noFill/>
          </a:ln>
        </p:spPr>
      </p:pic>
      <p:pic>
        <p:nvPicPr>
          <p:cNvPr id="302" name="Google Shape;302;p23"/>
          <p:cNvPicPr preferRelativeResize="0"/>
          <p:nvPr/>
        </p:nvPicPr>
        <p:blipFill rotWithShape="1">
          <a:blip r:embed="rId4">
            <a:alphaModFix/>
          </a:blip>
          <a:srcRect b="0" l="0" r="0" t="0"/>
          <a:stretch/>
        </p:blipFill>
        <p:spPr>
          <a:xfrm>
            <a:off x="5413250" y="834225"/>
            <a:ext cx="6243550" cy="4389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4"/>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3. Sử dụng useState với Form</a:t>
            </a:r>
            <a:endParaRPr b="1" sz="3200">
              <a:solidFill>
                <a:srgbClr val="B80E0F"/>
              </a:solidFill>
              <a:latin typeface="Arial"/>
              <a:ea typeface="Arial"/>
              <a:cs typeface="Arial"/>
              <a:sym typeface="Arial"/>
            </a:endParaRPr>
          </a:p>
        </p:txBody>
      </p:sp>
      <p:pic>
        <p:nvPicPr>
          <p:cNvPr id="308" name="Google Shape;308;p24"/>
          <p:cNvPicPr preferRelativeResize="0"/>
          <p:nvPr/>
        </p:nvPicPr>
        <p:blipFill rotWithShape="1">
          <a:blip r:embed="rId3">
            <a:alphaModFix/>
          </a:blip>
          <a:srcRect b="0" l="0" r="0" t="0"/>
          <a:stretch/>
        </p:blipFill>
        <p:spPr>
          <a:xfrm>
            <a:off x="1063150" y="805629"/>
            <a:ext cx="9793472" cy="56914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3. Sử dụng useState với Form (Tối ưu)</a:t>
            </a:r>
            <a:endParaRPr b="1" sz="3200">
              <a:solidFill>
                <a:srgbClr val="B80E0F"/>
              </a:solidFill>
              <a:latin typeface="Arial"/>
              <a:ea typeface="Arial"/>
              <a:cs typeface="Arial"/>
              <a:sym typeface="Arial"/>
            </a:endParaRPr>
          </a:p>
        </p:txBody>
      </p:sp>
      <p:pic>
        <p:nvPicPr>
          <p:cNvPr id="314" name="Google Shape;314;p25"/>
          <p:cNvPicPr preferRelativeResize="0"/>
          <p:nvPr/>
        </p:nvPicPr>
        <p:blipFill rotWithShape="1">
          <a:blip r:embed="rId3">
            <a:alphaModFix/>
          </a:blip>
          <a:srcRect b="0" l="0" r="0" t="0"/>
          <a:stretch/>
        </p:blipFill>
        <p:spPr>
          <a:xfrm>
            <a:off x="766850" y="794650"/>
            <a:ext cx="9618688" cy="6063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3. Hiển thị danh sách với State</a:t>
            </a:r>
            <a:endParaRPr b="1" sz="3200">
              <a:solidFill>
                <a:srgbClr val="B80E0F"/>
              </a:solidFill>
              <a:latin typeface="Arial"/>
              <a:ea typeface="Arial"/>
              <a:cs typeface="Arial"/>
              <a:sym typeface="Arial"/>
            </a:endParaRPr>
          </a:p>
        </p:txBody>
      </p:sp>
      <p:pic>
        <p:nvPicPr>
          <p:cNvPr id="320" name="Google Shape;320;p26"/>
          <p:cNvPicPr preferRelativeResize="0"/>
          <p:nvPr/>
        </p:nvPicPr>
        <p:blipFill rotWithShape="1">
          <a:blip r:embed="rId3">
            <a:alphaModFix/>
          </a:blip>
          <a:srcRect b="0" l="0" r="0" t="0"/>
          <a:stretch/>
        </p:blipFill>
        <p:spPr>
          <a:xfrm>
            <a:off x="1332450" y="794654"/>
            <a:ext cx="7947352" cy="56914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7"/>
          <p:cNvSpPr txBox="1"/>
          <p:nvPr>
            <p:ph type="title"/>
          </p:nvPr>
        </p:nvSpPr>
        <p:spPr>
          <a:xfrm>
            <a:off x="107732" y="181304"/>
            <a:ext cx="103968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4. Truyền hàm Action như 1 Props</a:t>
            </a:r>
            <a:endParaRPr b="1" sz="3200">
              <a:latin typeface="Arial"/>
              <a:ea typeface="Arial"/>
              <a:cs typeface="Arial"/>
              <a:sym typeface="Arial"/>
            </a:endParaRPr>
          </a:p>
        </p:txBody>
      </p:sp>
      <p:pic>
        <p:nvPicPr>
          <p:cNvPr id="326" name="Google Shape;326;p27"/>
          <p:cNvPicPr preferRelativeResize="0"/>
          <p:nvPr/>
        </p:nvPicPr>
        <p:blipFill rotWithShape="1">
          <a:blip r:embed="rId3">
            <a:alphaModFix/>
          </a:blip>
          <a:srcRect b="0" l="0" r="0" t="0"/>
          <a:stretch/>
        </p:blipFill>
        <p:spPr>
          <a:xfrm>
            <a:off x="152400" y="1014100"/>
            <a:ext cx="4699626" cy="3670325"/>
          </a:xfrm>
          <a:prstGeom prst="rect">
            <a:avLst/>
          </a:prstGeom>
          <a:noFill/>
          <a:ln>
            <a:noFill/>
          </a:ln>
        </p:spPr>
      </p:pic>
      <p:pic>
        <p:nvPicPr>
          <p:cNvPr id="327" name="Google Shape;327;p27"/>
          <p:cNvPicPr preferRelativeResize="0"/>
          <p:nvPr/>
        </p:nvPicPr>
        <p:blipFill rotWithShape="1">
          <a:blip r:embed="rId4">
            <a:alphaModFix/>
          </a:blip>
          <a:srcRect b="0" l="0" r="0" t="0"/>
          <a:stretch/>
        </p:blipFill>
        <p:spPr>
          <a:xfrm>
            <a:off x="5243900" y="1014100"/>
            <a:ext cx="6236100" cy="3604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b="1" lang="en-US" sz="3200">
                <a:latin typeface="Arial"/>
                <a:ea typeface="Arial"/>
                <a:cs typeface="Arial"/>
                <a:sym typeface="Arial"/>
              </a:rPr>
              <a:t>5. Truyền phương thức của component con như một props</a:t>
            </a:r>
            <a:endParaRPr b="1" sz="3200">
              <a:solidFill>
                <a:srgbClr val="B80E0F"/>
              </a:solidFill>
              <a:latin typeface="Arial"/>
              <a:ea typeface="Arial"/>
              <a:cs typeface="Arial"/>
              <a:sym typeface="Arial"/>
            </a:endParaRPr>
          </a:p>
        </p:txBody>
      </p:sp>
      <p:pic>
        <p:nvPicPr>
          <p:cNvPr id="333" name="Google Shape;333;p28"/>
          <p:cNvPicPr preferRelativeResize="0"/>
          <p:nvPr/>
        </p:nvPicPr>
        <p:blipFill rotWithShape="1">
          <a:blip r:embed="rId3">
            <a:alphaModFix/>
          </a:blip>
          <a:srcRect b="0" l="0" r="0" t="0"/>
          <a:stretch/>
        </p:blipFill>
        <p:spPr>
          <a:xfrm>
            <a:off x="107725" y="1014100"/>
            <a:ext cx="6121526" cy="4032426"/>
          </a:xfrm>
          <a:prstGeom prst="rect">
            <a:avLst/>
          </a:prstGeom>
          <a:noFill/>
          <a:ln>
            <a:noFill/>
          </a:ln>
        </p:spPr>
      </p:pic>
      <p:pic>
        <p:nvPicPr>
          <p:cNvPr id="334" name="Google Shape;334;p28"/>
          <p:cNvPicPr preferRelativeResize="0"/>
          <p:nvPr/>
        </p:nvPicPr>
        <p:blipFill rotWithShape="1">
          <a:blip r:embed="rId4">
            <a:alphaModFix/>
          </a:blip>
          <a:srcRect b="0" l="0" r="0" t="0"/>
          <a:stretch/>
        </p:blipFill>
        <p:spPr>
          <a:xfrm>
            <a:off x="6273926" y="1014100"/>
            <a:ext cx="5613273" cy="46631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82b931e827_0_0"/>
          <p:cNvSpPr txBox="1"/>
          <p:nvPr>
            <p:ph type="title"/>
          </p:nvPr>
        </p:nvSpPr>
        <p:spPr>
          <a:xfrm>
            <a:off x="685801" y="685800"/>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Montserrat"/>
                <a:ea typeface="Montserrat"/>
                <a:cs typeface="Montserrat"/>
                <a:sym typeface="Montserrat"/>
              </a:rPr>
              <a:t>Bài tập todo list</a:t>
            </a:r>
            <a:endParaRPr>
              <a:latin typeface="Montserrat"/>
              <a:ea typeface="Montserrat"/>
              <a:cs typeface="Montserrat"/>
              <a:sym typeface="Montserrat"/>
            </a:endParaRPr>
          </a:p>
        </p:txBody>
      </p:sp>
      <p:sp>
        <p:nvSpPr>
          <p:cNvPr id="340" name="Google Shape;340;g282b931e827_0_0"/>
          <p:cNvSpPr txBox="1"/>
          <p:nvPr>
            <p:ph idx="1" type="body"/>
          </p:nvPr>
        </p:nvSpPr>
        <p:spPr>
          <a:xfrm>
            <a:off x="685800" y="2063396"/>
            <a:ext cx="10394700" cy="33111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pic>
        <p:nvPicPr>
          <p:cNvPr id="341" name="Google Shape;341;g282b931e827_0_0"/>
          <p:cNvPicPr preferRelativeResize="0"/>
          <p:nvPr/>
        </p:nvPicPr>
        <p:blipFill>
          <a:blip r:embed="rId3">
            <a:alphaModFix/>
          </a:blip>
          <a:stretch>
            <a:fillRect/>
          </a:stretch>
        </p:blipFill>
        <p:spPr>
          <a:xfrm>
            <a:off x="685800" y="1837800"/>
            <a:ext cx="10317475" cy="396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txBox="1"/>
          <p:nvPr>
            <p:ph type="title"/>
          </p:nvPr>
        </p:nvSpPr>
        <p:spPr>
          <a:xfrm>
            <a:off x="107732" y="181304"/>
            <a:ext cx="10396882" cy="7856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CÀI ĐẶT</a:t>
            </a:r>
            <a:endParaRPr b="1" sz="3200">
              <a:latin typeface="Arial"/>
              <a:ea typeface="Arial"/>
              <a:cs typeface="Arial"/>
              <a:sym typeface="Arial"/>
            </a:endParaRPr>
          </a:p>
        </p:txBody>
      </p:sp>
      <p:sp>
        <p:nvSpPr>
          <p:cNvPr id="160" name="Google Shape;160;p3"/>
          <p:cNvSpPr txBox="1"/>
          <p:nvPr/>
        </p:nvSpPr>
        <p:spPr>
          <a:xfrm>
            <a:off x="107732" y="866369"/>
            <a:ext cx="61380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Cài đặt NodeJS: https://nodejs.org/en</a:t>
            </a:r>
            <a:endParaRPr b="0" i="0" sz="1800" u="none" cap="none" strike="noStrike">
              <a:solidFill>
                <a:schemeClr val="dk1"/>
              </a:solidFill>
              <a:latin typeface="Times New Roman"/>
              <a:ea typeface="Times New Roman"/>
              <a:cs typeface="Times New Roman"/>
              <a:sym typeface="Times New Roman"/>
            </a:endParaRPr>
          </a:p>
        </p:txBody>
      </p:sp>
      <p:pic>
        <p:nvPicPr>
          <p:cNvPr id="161" name="Google Shape;161;p3"/>
          <p:cNvPicPr preferRelativeResize="0"/>
          <p:nvPr/>
        </p:nvPicPr>
        <p:blipFill rotWithShape="1">
          <a:blip r:embed="rId3">
            <a:alphaModFix/>
          </a:blip>
          <a:srcRect b="0" l="0" r="0" t="0"/>
          <a:stretch/>
        </p:blipFill>
        <p:spPr>
          <a:xfrm>
            <a:off x="186996" y="1281261"/>
            <a:ext cx="3683000" cy="685800"/>
          </a:xfrm>
          <a:prstGeom prst="rect">
            <a:avLst/>
          </a:prstGeom>
          <a:noFill/>
          <a:ln>
            <a:noFill/>
          </a:ln>
        </p:spPr>
      </p:pic>
      <p:sp>
        <p:nvSpPr>
          <p:cNvPr id="162" name="Google Shape;162;p3"/>
          <p:cNvSpPr txBox="1"/>
          <p:nvPr/>
        </p:nvSpPr>
        <p:spPr>
          <a:xfrm>
            <a:off x="107750" y="2012600"/>
            <a:ext cx="6526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Cài đặt project ReactJS (Nhớ folder tạo):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npx create-react-app my-app =&gt; cd </a:t>
            </a:r>
            <a:r>
              <a:rPr lang="en-US" sz="1800">
                <a:solidFill>
                  <a:schemeClr val="dk1"/>
                </a:solidFill>
                <a:latin typeface="Times New Roman"/>
                <a:ea typeface="Times New Roman"/>
                <a:cs typeface="Times New Roman"/>
                <a:sym typeface="Times New Roman"/>
              </a:rPr>
              <a:t>my-app</a:t>
            </a:r>
            <a:r>
              <a:rPr b="0" i="0" lang="en-US" sz="1800" u="none" cap="none" strike="noStrike">
                <a:solidFill>
                  <a:schemeClr val="dk1"/>
                </a:solidFill>
                <a:latin typeface="Times New Roman"/>
                <a:ea typeface="Times New Roman"/>
                <a:cs typeface="Times New Roman"/>
                <a:sym typeface="Times New Roman"/>
              </a:rPr>
              <a:t>=&gt; npm start</a:t>
            </a:r>
            <a:endParaRPr b="0" i="0" sz="1800" u="none" cap="none" strike="noStrike">
              <a:solidFill>
                <a:schemeClr val="dk1"/>
              </a:solidFill>
              <a:latin typeface="Times New Roman"/>
              <a:ea typeface="Times New Roman"/>
              <a:cs typeface="Times New Roman"/>
              <a:sym typeface="Times New Roman"/>
            </a:endParaRPr>
          </a:p>
        </p:txBody>
      </p:sp>
      <p:pic>
        <p:nvPicPr>
          <p:cNvPr id="163" name="Google Shape;163;p3"/>
          <p:cNvPicPr preferRelativeResize="0"/>
          <p:nvPr/>
        </p:nvPicPr>
        <p:blipFill rotWithShape="1">
          <a:blip r:embed="rId4">
            <a:alphaModFix/>
          </a:blip>
          <a:srcRect b="0" l="0" r="0" t="0"/>
          <a:stretch/>
        </p:blipFill>
        <p:spPr>
          <a:xfrm>
            <a:off x="186996" y="2704654"/>
            <a:ext cx="6655237" cy="2949027"/>
          </a:xfrm>
          <a:prstGeom prst="rect">
            <a:avLst/>
          </a:prstGeom>
          <a:noFill/>
          <a:ln>
            <a:noFill/>
          </a:ln>
        </p:spPr>
      </p:pic>
      <p:pic>
        <p:nvPicPr>
          <p:cNvPr id="164" name="Google Shape;164;p3"/>
          <p:cNvPicPr preferRelativeResize="0"/>
          <p:nvPr/>
        </p:nvPicPr>
        <p:blipFill rotWithShape="1">
          <a:blip r:embed="rId5">
            <a:alphaModFix/>
          </a:blip>
          <a:srcRect b="0" l="0" r="0" t="0"/>
          <a:stretch/>
        </p:blipFill>
        <p:spPr>
          <a:xfrm>
            <a:off x="7302063" y="1281261"/>
            <a:ext cx="4072978" cy="1032067"/>
          </a:xfrm>
          <a:prstGeom prst="rect">
            <a:avLst/>
          </a:prstGeom>
          <a:noFill/>
          <a:ln>
            <a:noFill/>
          </a:ln>
        </p:spPr>
      </p:pic>
      <p:sp>
        <p:nvSpPr>
          <p:cNvPr id="165" name="Google Shape;165;p3"/>
          <p:cNvSpPr txBox="1"/>
          <p:nvPr/>
        </p:nvSpPr>
        <p:spPr>
          <a:xfrm>
            <a:off x="7302063" y="866369"/>
            <a:ext cx="61380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Khởi động ReactJS</a:t>
            </a:r>
            <a:endParaRPr b="0" i="0" sz="1800" u="none" cap="none" strike="noStrike">
              <a:solidFill>
                <a:schemeClr val="dk1"/>
              </a:solidFill>
              <a:latin typeface="Times New Roman"/>
              <a:ea typeface="Times New Roman"/>
              <a:cs typeface="Times New Roman"/>
              <a:sym typeface="Times New Roman"/>
            </a:endParaRPr>
          </a:p>
        </p:txBody>
      </p:sp>
      <p:sp>
        <p:nvSpPr>
          <p:cNvPr id="166" name="Google Shape;166;p3"/>
          <p:cNvSpPr txBox="1"/>
          <p:nvPr/>
        </p:nvSpPr>
        <p:spPr>
          <a:xfrm>
            <a:off x="7061275" y="2627625"/>
            <a:ext cx="41118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Nếu có error thì cài theo lệnh này:</a:t>
            </a: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npm init</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npm install create-react-app</a:t>
            </a: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npx create-react-app my-app</a:t>
            </a:r>
            <a:br>
              <a:rPr b="0" i="0" lang="en-US" sz="1800" u="none" cap="none" strike="noStrike">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cd my-app</a:t>
            </a:r>
            <a:endParaRPr sz="1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Times New Roman"/>
                <a:ea typeface="Times New Roman"/>
                <a:cs typeface="Times New Roman"/>
                <a:sym typeface="Times New Roman"/>
              </a:rPr>
              <a:t>npm start</a:t>
            </a:r>
            <a:br>
              <a:rPr b="0" i="0" lang="en-US" sz="1800" u="none" cap="none" strike="noStrike">
                <a:solidFill>
                  <a:schemeClr val="dk1"/>
                </a:solidFill>
                <a:latin typeface="Times New Roman"/>
                <a:ea typeface="Times New Roman"/>
                <a:cs typeface="Times New Roman"/>
                <a:sym typeface="Times New Roman"/>
              </a:rPr>
            </a:b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Trên VSCode:</a:t>
            </a: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 Cài đặt package Simple React Snippets</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82b931e827_0_6"/>
          <p:cNvSpPr txBox="1"/>
          <p:nvPr>
            <p:ph type="title"/>
          </p:nvPr>
        </p:nvSpPr>
        <p:spPr>
          <a:xfrm>
            <a:off x="685801" y="685800"/>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Montserrat"/>
                <a:ea typeface="Montserrat"/>
                <a:cs typeface="Montserrat"/>
                <a:sym typeface="Montserrat"/>
              </a:rPr>
              <a:t>Bài tập todo list</a:t>
            </a:r>
            <a:endParaRPr>
              <a:latin typeface="Montserrat"/>
              <a:ea typeface="Montserrat"/>
              <a:cs typeface="Montserrat"/>
              <a:sym typeface="Montserrat"/>
            </a:endParaRPr>
          </a:p>
        </p:txBody>
      </p:sp>
      <p:sp>
        <p:nvSpPr>
          <p:cNvPr id="347" name="Google Shape;347;g282b931e827_0_6"/>
          <p:cNvSpPr txBox="1"/>
          <p:nvPr>
            <p:ph idx="1" type="body"/>
          </p:nvPr>
        </p:nvSpPr>
        <p:spPr>
          <a:xfrm>
            <a:off x="685800" y="2063396"/>
            <a:ext cx="10394700" cy="3311100"/>
          </a:xfrm>
          <a:prstGeom prst="rect">
            <a:avLst/>
          </a:prstGeom>
        </p:spPr>
        <p:txBody>
          <a:bodyPr anchorCtr="0" anchor="ctr" bIns="45700" lIns="91425" spcFirstLastPara="1" rIns="91425" wrap="square" tIns="45700">
            <a:normAutofit/>
          </a:bodyPr>
          <a:lstStyle/>
          <a:p>
            <a:pPr indent="-411480" lvl="0" marL="457200" rtl="0" algn="l">
              <a:spcBef>
                <a:spcPts val="1000"/>
              </a:spcBef>
              <a:spcAft>
                <a:spcPts val="0"/>
              </a:spcAft>
              <a:buSzPts val="2880"/>
              <a:buFont typeface="Montserrat"/>
              <a:buChar char="-"/>
            </a:pPr>
            <a:r>
              <a:rPr lang="en-US">
                <a:latin typeface="Montserrat"/>
                <a:ea typeface="Montserrat"/>
                <a:cs typeface="Montserrat"/>
                <a:sym typeface="Montserrat"/>
              </a:rPr>
              <a:t>Mô tả bài tập:</a:t>
            </a:r>
            <a:endParaRPr>
              <a:latin typeface="Montserrat"/>
              <a:ea typeface="Montserrat"/>
              <a:cs typeface="Montserrat"/>
              <a:sym typeface="Montserrat"/>
            </a:endParaRPr>
          </a:p>
          <a:p>
            <a:pPr indent="-411480" lvl="0" marL="457200" rtl="0" algn="l">
              <a:spcBef>
                <a:spcPts val="0"/>
              </a:spcBef>
              <a:spcAft>
                <a:spcPts val="0"/>
              </a:spcAft>
              <a:buSzPts val="2880"/>
              <a:buFont typeface="Montserrat"/>
              <a:buChar char="+"/>
            </a:pPr>
            <a:r>
              <a:rPr lang="en-US">
                <a:latin typeface="Montserrat"/>
                <a:ea typeface="Montserrat"/>
                <a:cs typeface="Montserrat"/>
                <a:sym typeface="Montserrat"/>
              </a:rPr>
              <a:t>Chức năng hiển thị danh sách todo</a:t>
            </a:r>
            <a:endParaRPr>
              <a:latin typeface="Montserrat"/>
              <a:ea typeface="Montserrat"/>
              <a:cs typeface="Montserrat"/>
              <a:sym typeface="Montserrat"/>
            </a:endParaRPr>
          </a:p>
          <a:p>
            <a:pPr indent="-411480" lvl="0" marL="457200" rtl="0" algn="l">
              <a:spcBef>
                <a:spcPts val="0"/>
              </a:spcBef>
              <a:spcAft>
                <a:spcPts val="0"/>
              </a:spcAft>
              <a:buSzPts val="2880"/>
              <a:buFont typeface="Montserrat"/>
              <a:buChar char="+"/>
            </a:pPr>
            <a:r>
              <a:rPr lang="en-US">
                <a:latin typeface="Montserrat"/>
                <a:ea typeface="Montserrat"/>
                <a:cs typeface="Montserrat"/>
                <a:sym typeface="Montserrat"/>
              </a:rPr>
              <a:t>Chức năng xóa 1 todo</a:t>
            </a:r>
            <a:endParaRPr>
              <a:latin typeface="Montserrat"/>
              <a:ea typeface="Montserrat"/>
              <a:cs typeface="Montserrat"/>
              <a:sym typeface="Montserrat"/>
            </a:endParaRPr>
          </a:p>
          <a:p>
            <a:pPr indent="-411480" lvl="0" marL="457200" rtl="0" algn="l">
              <a:spcBef>
                <a:spcPts val="0"/>
              </a:spcBef>
              <a:spcAft>
                <a:spcPts val="0"/>
              </a:spcAft>
              <a:buSzPts val="2880"/>
              <a:buFont typeface="Montserrat"/>
              <a:buChar char="+"/>
            </a:pPr>
            <a:r>
              <a:rPr lang="en-US">
                <a:latin typeface="Montserrat"/>
                <a:ea typeface="Montserrat"/>
                <a:cs typeface="Montserrat"/>
                <a:sym typeface="Montserrat"/>
              </a:rPr>
              <a:t>Chức năng thêm mới 1 todo</a:t>
            </a:r>
            <a:endParaRPr>
              <a:latin typeface="Montserrat"/>
              <a:ea typeface="Montserrat"/>
              <a:cs typeface="Montserrat"/>
              <a:sym typeface="Montserrat"/>
            </a:endParaRPr>
          </a:p>
          <a:p>
            <a:pPr indent="-411480" lvl="0" marL="457200" rtl="0" algn="l">
              <a:spcBef>
                <a:spcPts val="0"/>
              </a:spcBef>
              <a:spcAft>
                <a:spcPts val="0"/>
              </a:spcAft>
              <a:buSzPts val="2880"/>
              <a:buFont typeface="Montserrat"/>
              <a:buChar char="+"/>
            </a:pPr>
            <a:r>
              <a:rPr lang="en-US">
                <a:latin typeface="Montserrat"/>
                <a:ea typeface="Montserrat"/>
                <a:cs typeface="Montserrat"/>
                <a:sym typeface="Montserrat"/>
              </a:rPr>
              <a:t>Chức năng edit 1 todo</a:t>
            </a:r>
            <a:endParaRPr>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9"/>
          <p:cNvSpPr txBox="1"/>
          <p:nvPr>
            <p:ph type="ctrTitle"/>
          </p:nvPr>
        </p:nvSpPr>
        <p:spPr>
          <a:xfrm rot="-180017">
            <a:off x="891255" y="662627"/>
            <a:ext cx="9755272" cy="2766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7200"/>
              <a:buFont typeface="Arial"/>
              <a:buNone/>
            </a:pPr>
            <a:r>
              <a:rPr lang="en-US" sz="7200">
                <a:latin typeface="Arial"/>
                <a:ea typeface="Arial"/>
                <a:cs typeface="Arial"/>
                <a:sym typeface="Arial"/>
              </a:rPr>
              <a:t>useEffect Hook</a:t>
            </a:r>
            <a:endParaRPr sz="7200">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Vòng đời trong ReactJS</a:t>
            </a:r>
            <a:endParaRPr b="1" sz="3200">
              <a:solidFill>
                <a:srgbClr val="B80E0F"/>
              </a:solidFill>
              <a:latin typeface="Arial"/>
              <a:ea typeface="Arial"/>
              <a:cs typeface="Arial"/>
              <a:sym typeface="Arial"/>
            </a:endParaRPr>
          </a:p>
        </p:txBody>
      </p:sp>
      <p:pic>
        <p:nvPicPr>
          <p:cNvPr id="358" name="Google Shape;358;p30"/>
          <p:cNvPicPr preferRelativeResize="0"/>
          <p:nvPr/>
        </p:nvPicPr>
        <p:blipFill rotWithShape="1">
          <a:blip r:embed="rId3">
            <a:alphaModFix/>
          </a:blip>
          <a:srcRect b="0" l="0" r="0" t="0"/>
          <a:stretch/>
        </p:blipFill>
        <p:spPr>
          <a:xfrm>
            <a:off x="2388388" y="861700"/>
            <a:ext cx="6934083" cy="5691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Cấu trúc của 1 hàm useEffect</a:t>
            </a:r>
            <a:endParaRPr b="1" sz="3200">
              <a:solidFill>
                <a:srgbClr val="B80E0F"/>
              </a:solidFill>
              <a:latin typeface="Arial"/>
              <a:ea typeface="Arial"/>
              <a:cs typeface="Arial"/>
              <a:sym typeface="Arial"/>
            </a:endParaRPr>
          </a:p>
        </p:txBody>
      </p:sp>
      <p:pic>
        <p:nvPicPr>
          <p:cNvPr id="364" name="Google Shape;364;p31"/>
          <p:cNvPicPr preferRelativeResize="0"/>
          <p:nvPr/>
        </p:nvPicPr>
        <p:blipFill rotWithShape="1">
          <a:blip r:embed="rId3">
            <a:alphaModFix/>
          </a:blip>
          <a:srcRect b="0" l="0" r="0" t="0"/>
          <a:stretch/>
        </p:blipFill>
        <p:spPr>
          <a:xfrm>
            <a:off x="701050" y="1014100"/>
            <a:ext cx="9906000" cy="5219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2"/>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431800" lvl="0" marL="457200" rtl="0" algn="l">
              <a:lnSpc>
                <a:spcPct val="90000"/>
              </a:lnSpc>
              <a:spcBef>
                <a:spcPts val="0"/>
              </a:spcBef>
              <a:spcAft>
                <a:spcPts val="0"/>
              </a:spcAft>
              <a:buClr>
                <a:srgbClr val="B80E0F"/>
              </a:buClr>
              <a:buSzPts val="3200"/>
              <a:buFont typeface="Arial"/>
              <a:buAutoNum type="arabicPeriod"/>
            </a:pPr>
            <a:r>
              <a:rPr b="1" lang="en-US" sz="3200">
                <a:latin typeface="Arial"/>
                <a:ea typeface="Arial"/>
                <a:cs typeface="Arial"/>
                <a:sym typeface="Arial"/>
              </a:rPr>
              <a:t>useEffect khi KHÔNG sử dụng dependency</a:t>
            </a:r>
            <a:endParaRPr b="1" sz="3200">
              <a:solidFill>
                <a:srgbClr val="B80E0F"/>
              </a:solidFill>
              <a:latin typeface="Arial"/>
              <a:ea typeface="Arial"/>
              <a:cs typeface="Arial"/>
              <a:sym typeface="Arial"/>
            </a:endParaRPr>
          </a:p>
        </p:txBody>
      </p:sp>
      <p:pic>
        <p:nvPicPr>
          <p:cNvPr id="370" name="Google Shape;370;p32"/>
          <p:cNvPicPr preferRelativeResize="0"/>
          <p:nvPr/>
        </p:nvPicPr>
        <p:blipFill rotWithShape="1">
          <a:blip r:embed="rId3">
            <a:alphaModFix/>
          </a:blip>
          <a:srcRect b="0" l="0" r="0" t="0"/>
          <a:stretch/>
        </p:blipFill>
        <p:spPr>
          <a:xfrm>
            <a:off x="251150" y="992175"/>
            <a:ext cx="6687400" cy="5009000"/>
          </a:xfrm>
          <a:prstGeom prst="rect">
            <a:avLst/>
          </a:prstGeom>
          <a:noFill/>
          <a:ln>
            <a:noFill/>
          </a:ln>
        </p:spPr>
      </p:pic>
      <p:sp>
        <p:nvSpPr>
          <p:cNvPr id="371" name="Google Shape;371;p32"/>
          <p:cNvSpPr txBox="1"/>
          <p:nvPr/>
        </p:nvSpPr>
        <p:spPr>
          <a:xfrm>
            <a:off x="7148175" y="1074350"/>
            <a:ext cx="4213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Arial"/>
                <a:ea typeface="Arial"/>
                <a:cs typeface="Arial"/>
                <a:sym typeface="Arial"/>
              </a:rPr>
              <a:t>Khi không sử dụng dependency thì side effect sẽ chạy liên tục</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3"/>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2. useEffect khi sử dụng dependency rỗng</a:t>
            </a:r>
            <a:endParaRPr b="1" sz="3200">
              <a:solidFill>
                <a:srgbClr val="B80E0F"/>
              </a:solidFill>
              <a:latin typeface="Arial"/>
              <a:ea typeface="Arial"/>
              <a:cs typeface="Arial"/>
              <a:sym typeface="Arial"/>
            </a:endParaRPr>
          </a:p>
        </p:txBody>
      </p:sp>
      <p:sp>
        <p:nvSpPr>
          <p:cNvPr id="377" name="Google Shape;377;p33"/>
          <p:cNvSpPr txBox="1"/>
          <p:nvPr/>
        </p:nvSpPr>
        <p:spPr>
          <a:xfrm>
            <a:off x="7148175" y="1074350"/>
            <a:ext cx="4213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Khi sử dụng dependency rỗng thì side effect sẽ chạy 1 lần duy nhất</a:t>
            </a:r>
            <a:endParaRPr b="0" i="0" sz="1800" u="none" cap="none" strike="noStrike">
              <a:solidFill>
                <a:schemeClr val="dk1"/>
              </a:solidFill>
              <a:latin typeface="Arial"/>
              <a:ea typeface="Arial"/>
              <a:cs typeface="Arial"/>
              <a:sym typeface="Arial"/>
            </a:endParaRPr>
          </a:p>
        </p:txBody>
      </p:sp>
      <p:pic>
        <p:nvPicPr>
          <p:cNvPr id="378" name="Google Shape;378;p33"/>
          <p:cNvPicPr preferRelativeResize="0"/>
          <p:nvPr/>
        </p:nvPicPr>
        <p:blipFill rotWithShape="1">
          <a:blip r:embed="rId3">
            <a:alphaModFix/>
          </a:blip>
          <a:srcRect b="0" l="0" r="0" t="0"/>
          <a:stretch/>
        </p:blipFill>
        <p:spPr>
          <a:xfrm>
            <a:off x="152400" y="1014100"/>
            <a:ext cx="6843376" cy="517949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3. useEffect khi sử dụng dependency</a:t>
            </a:r>
            <a:endParaRPr b="1" sz="3200">
              <a:solidFill>
                <a:srgbClr val="B80E0F"/>
              </a:solidFill>
              <a:latin typeface="Arial"/>
              <a:ea typeface="Arial"/>
              <a:cs typeface="Arial"/>
              <a:sym typeface="Arial"/>
            </a:endParaRPr>
          </a:p>
        </p:txBody>
      </p:sp>
      <p:sp>
        <p:nvSpPr>
          <p:cNvPr id="384" name="Google Shape;384;p34"/>
          <p:cNvSpPr txBox="1"/>
          <p:nvPr/>
        </p:nvSpPr>
        <p:spPr>
          <a:xfrm>
            <a:off x="7148175" y="1074350"/>
            <a:ext cx="42135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Khi sử dụng dependency thì side effect sẽ chạy khi dependency thay đổi</a:t>
            </a: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Vậy khi hiển thị ra màn hình lần đầu tiên sẽ là:</a:t>
            </a: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Count: 1</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Number: 0</a:t>
            </a:r>
            <a:endParaRPr b="0" i="0" sz="1800" u="none" cap="none" strike="noStrike">
              <a:solidFill>
                <a:schemeClr val="dk1"/>
              </a:solidFill>
              <a:latin typeface="Arial"/>
              <a:ea typeface="Arial"/>
              <a:cs typeface="Arial"/>
              <a:sym typeface="Arial"/>
            </a:endParaRPr>
          </a:p>
        </p:txBody>
      </p:sp>
      <p:pic>
        <p:nvPicPr>
          <p:cNvPr id="385" name="Google Shape;385;p34"/>
          <p:cNvPicPr preferRelativeResize="0"/>
          <p:nvPr/>
        </p:nvPicPr>
        <p:blipFill rotWithShape="1">
          <a:blip r:embed="rId3">
            <a:alphaModFix/>
          </a:blip>
          <a:srcRect b="0" l="0" r="0" t="0"/>
          <a:stretch/>
        </p:blipFill>
        <p:spPr>
          <a:xfrm>
            <a:off x="174325" y="989075"/>
            <a:ext cx="6890584" cy="47399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5"/>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4. Trường hợp bị Memory Leak</a:t>
            </a:r>
            <a:endParaRPr b="1" sz="3200">
              <a:solidFill>
                <a:srgbClr val="B80E0F"/>
              </a:solidFill>
              <a:latin typeface="Arial"/>
              <a:ea typeface="Arial"/>
              <a:cs typeface="Arial"/>
              <a:sym typeface="Arial"/>
            </a:endParaRPr>
          </a:p>
        </p:txBody>
      </p:sp>
      <p:pic>
        <p:nvPicPr>
          <p:cNvPr id="391" name="Google Shape;391;p35"/>
          <p:cNvPicPr preferRelativeResize="0"/>
          <p:nvPr/>
        </p:nvPicPr>
        <p:blipFill rotWithShape="1">
          <a:blip r:embed="rId3">
            <a:alphaModFix/>
          </a:blip>
          <a:srcRect b="0" l="0" r="0" t="0"/>
          <a:stretch/>
        </p:blipFill>
        <p:spPr>
          <a:xfrm>
            <a:off x="219725" y="831837"/>
            <a:ext cx="7312624" cy="5194324"/>
          </a:xfrm>
          <a:prstGeom prst="rect">
            <a:avLst/>
          </a:prstGeom>
          <a:noFill/>
          <a:ln>
            <a:noFill/>
          </a:ln>
        </p:spPr>
      </p:pic>
      <p:pic>
        <p:nvPicPr>
          <p:cNvPr id="392" name="Google Shape;392;p35"/>
          <p:cNvPicPr preferRelativeResize="0"/>
          <p:nvPr/>
        </p:nvPicPr>
        <p:blipFill rotWithShape="1">
          <a:blip r:embed="rId4">
            <a:alphaModFix/>
          </a:blip>
          <a:srcRect b="0" l="0" r="0" t="0"/>
          <a:stretch/>
        </p:blipFill>
        <p:spPr>
          <a:xfrm>
            <a:off x="6722928" y="3624646"/>
            <a:ext cx="4880199" cy="240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5. Sử dụng CleanUp trong useEffect</a:t>
            </a:r>
            <a:endParaRPr b="1" sz="3200">
              <a:solidFill>
                <a:srgbClr val="B80E0F"/>
              </a:solidFill>
              <a:latin typeface="Arial"/>
              <a:ea typeface="Arial"/>
              <a:cs typeface="Arial"/>
              <a:sym typeface="Arial"/>
            </a:endParaRPr>
          </a:p>
        </p:txBody>
      </p:sp>
      <p:pic>
        <p:nvPicPr>
          <p:cNvPr id="398" name="Google Shape;398;p36"/>
          <p:cNvPicPr preferRelativeResize="0"/>
          <p:nvPr/>
        </p:nvPicPr>
        <p:blipFill rotWithShape="1">
          <a:blip r:embed="rId3">
            <a:alphaModFix/>
          </a:blip>
          <a:srcRect b="0" l="0" r="0" t="0"/>
          <a:stretch/>
        </p:blipFill>
        <p:spPr>
          <a:xfrm>
            <a:off x="152400" y="1014100"/>
            <a:ext cx="5190300" cy="5180413"/>
          </a:xfrm>
          <a:prstGeom prst="rect">
            <a:avLst/>
          </a:prstGeom>
          <a:noFill/>
          <a:ln>
            <a:noFill/>
          </a:ln>
        </p:spPr>
      </p:pic>
      <p:pic>
        <p:nvPicPr>
          <p:cNvPr id="399" name="Google Shape;399;p36"/>
          <p:cNvPicPr preferRelativeResize="0"/>
          <p:nvPr/>
        </p:nvPicPr>
        <p:blipFill rotWithShape="1">
          <a:blip r:embed="rId4">
            <a:alphaModFix/>
          </a:blip>
          <a:srcRect b="0" l="0" r="0" t="0"/>
          <a:stretch/>
        </p:blipFill>
        <p:spPr>
          <a:xfrm>
            <a:off x="5495100" y="1014100"/>
            <a:ext cx="5534745" cy="51804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7"/>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6. Một số bài tập đơn giản sử dụng useEffect</a:t>
            </a:r>
            <a:endParaRPr b="1" sz="3200">
              <a:solidFill>
                <a:srgbClr val="B80E0F"/>
              </a:solidFill>
              <a:latin typeface="Arial"/>
              <a:ea typeface="Arial"/>
              <a:cs typeface="Arial"/>
              <a:sym typeface="Arial"/>
            </a:endParaRPr>
          </a:p>
        </p:txBody>
      </p:sp>
      <p:pic>
        <p:nvPicPr>
          <p:cNvPr id="405" name="Google Shape;405;p37"/>
          <p:cNvPicPr preferRelativeResize="0"/>
          <p:nvPr/>
        </p:nvPicPr>
        <p:blipFill rotWithShape="1">
          <a:blip r:embed="rId3">
            <a:alphaModFix/>
          </a:blip>
          <a:srcRect b="0" l="0" r="0" t="0"/>
          <a:stretch/>
        </p:blipFill>
        <p:spPr>
          <a:xfrm>
            <a:off x="1644700" y="861700"/>
            <a:ext cx="7690856" cy="569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
          <p:cNvSpPr txBox="1"/>
          <p:nvPr>
            <p:ph type="title"/>
          </p:nvPr>
        </p:nvSpPr>
        <p:spPr>
          <a:xfrm>
            <a:off x="107732" y="181304"/>
            <a:ext cx="10396800" cy="78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Khái niệm component</a:t>
            </a:r>
            <a:endParaRPr b="1" sz="3200">
              <a:latin typeface="Arial"/>
              <a:ea typeface="Arial"/>
              <a:cs typeface="Arial"/>
              <a:sym typeface="Arial"/>
            </a:endParaRPr>
          </a:p>
        </p:txBody>
      </p:sp>
      <p:pic>
        <p:nvPicPr>
          <p:cNvPr id="172" name="Google Shape;172;p4"/>
          <p:cNvPicPr preferRelativeResize="0"/>
          <p:nvPr/>
        </p:nvPicPr>
        <p:blipFill rotWithShape="1">
          <a:blip r:embed="rId3">
            <a:alphaModFix/>
          </a:blip>
          <a:srcRect b="0" l="0" r="0" t="0"/>
          <a:stretch/>
        </p:blipFill>
        <p:spPr>
          <a:xfrm>
            <a:off x="2281600" y="941700"/>
            <a:ext cx="7100800" cy="4581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8"/>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6. Một số bài tập đơn giản sử dụng useEffect</a:t>
            </a:r>
            <a:endParaRPr b="1" sz="3200">
              <a:solidFill>
                <a:srgbClr val="B80E0F"/>
              </a:solidFill>
              <a:latin typeface="Arial"/>
              <a:ea typeface="Arial"/>
              <a:cs typeface="Arial"/>
              <a:sym typeface="Arial"/>
            </a:endParaRPr>
          </a:p>
        </p:txBody>
      </p:sp>
      <p:pic>
        <p:nvPicPr>
          <p:cNvPr id="411" name="Google Shape;411;p38"/>
          <p:cNvPicPr preferRelativeResize="0"/>
          <p:nvPr/>
        </p:nvPicPr>
        <p:blipFill rotWithShape="1">
          <a:blip r:embed="rId3">
            <a:alphaModFix/>
          </a:blip>
          <a:srcRect b="0" l="0" r="0" t="0"/>
          <a:stretch/>
        </p:blipFill>
        <p:spPr>
          <a:xfrm>
            <a:off x="2073875" y="741000"/>
            <a:ext cx="6712128" cy="569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9"/>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6. Một số bài tập đơn giản sử dụng useEffect</a:t>
            </a:r>
            <a:endParaRPr b="1" sz="3200">
              <a:solidFill>
                <a:srgbClr val="B80E0F"/>
              </a:solidFill>
              <a:latin typeface="Arial"/>
              <a:ea typeface="Arial"/>
              <a:cs typeface="Arial"/>
              <a:sym typeface="Arial"/>
            </a:endParaRPr>
          </a:p>
        </p:txBody>
      </p:sp>
      <p:pic>
        <p:nvPicPr>
          <p:cNvPr id="417" name="Google Shape;417;p39"/>
          <p:cNvPicPr preferRelativeResize="0"/>
          <p:nvPr/>
        </p:nvPicPr>
        <p:blipFill rotWithShape="1">
          <a:blip r:embed="rId3">
            <a:alphaModFix/>
          </a:blip>
          <a:srcRect b="0" l="0" r="0" t="0"/>
          <a:stretch/>
        </p:blipFill>
        <p:spPr>
          <a:xfrm>
            <a:off x="295050" y="805625"/>
            <a:ext cx="4983649" cy="5691499"/>
          </a:xfrm>
          <a:prstGeom prst="rect">
            <a:avLst/>
          </a:prstGeom>
          <a:noFill/>
          <a:ln>
            <a:noFill/>
          </a:ln>
        </p:spPr>
      </p:pic>
      <p:sp>
        <p:nvSpPr>
          <p:cNvPr id="418" name="Google Shape;418;p39"/>
          <p:cNvSpPr txBox="1"/>
          <p:nvPr/>
        </p:nvSpPr>
        <p:spPr>
          <a:xfrm>
            <a:off x="5465225" y="954650"/>
            <a:ext cx="590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FF0000"/>
                </a:solidFill>
                <a:latin typeface="Arial"/>
                <a:ea typeface="Arial"/>
                <a:cs typeface="Arial"/>
                <a:sym typeface="Arial"/>
              </a:rPr>
              <a:t>https://jsonplaceholder.typicode.com/users</a:t>
            </a:r>
            <a:endParaRPr b="1" i="0" sz="2100" u="none" cap="none" strike="noStrike">
              <a:solidFill>
                <a:srgbClr val="FF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0"/>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6. Một số bài tập đơn giản sử dụng useEffect</a:t>
            </a:r>
            <a:endParaRPr b="1" sz="3200">
              <a:solidFill>
                <a:srgbClr val="B80E0F"/>
              </a:solidFill>
              <a:latin typeface="Arial"/>
              <a:ea typeface="Arial"/>
              <a:cs typeface="Arial"/>
              <a:sym typeface="Arial"/>
            </a:endParaRPr>
          </a:p>
        </p:txBody>
      </p:sp>
      <p:pic>
        <p:nvPicPr>
          <p:cNvPr id="424" name="Google Shape;424;p40"/>
          <p:cNvPicPr preferRelativeResize="0"/>
          <p:nvPr/>
        </p:nvPicPr>
        <p:blipFill rotWithShape="1">
          <a:blip r:embed="rId3">
            <a:alphaModFix/>
          </a:blip>
          <a:srcRect b="0" l="0" r="0" t="0"/>
          <a:stretch/>
        </p:blipFill>
        <p:spPr>
          <a:xfrm>
            <a:off x="183275" y="861700"/>
            <a:ext cx="8753491" cy="5691499"/>
          </a:xfrm>
          <a:prstGeom prst="rect">
            <a:avLst/>
          </a:prstGeom>
          <a:noFill/>
          <a:ln>
            <a:noFill/>
          </a:ln>
        </p:spPr>
      </p:pic>
      <p:sp>
        <p:nvSpPr>
          <p:cNvPr id="425" name="Google Shape;425;p40"/>
          <p:cNvSpPr txBox="1"/>
          <p:nvPr/>
        </p:nvSpPr>
        <p:spPr>
          <a:xfrm>
            <a:off x="4876825" y="3346725"/>
            <a:ext cx="68469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FF0000"/>
                </a:solidFill>
                <a:latin typeface="Arial"/>
                <a:ea typeface="Arial"/>
                <a:cs typeface="Arial"/>
                <a:sym typeface="Arial"/>
              </a:rPr>
              <a:t>https://jsonplaceholder.typicode.com/users?id=1</a:t>
            </a:r>
            <a:endParaRPr b="1" i="0" sz="2100" u="none" cap="none" strike="noStrike">
              <a:solidFill>
                <a:srgbClr val="FF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1"/>
          <p:cNvSpPr txBox="1"/>
          <p:nvPr>
            <p:ph type="ctrTitle"/>
          </p:nvPr>
        </p:nvSpPr>
        <p:spPr>
          <a:xfrm rot="-180017">
            <a:off x="891255" y="662627"/>
            <a:ext cx="9755272" cy="2766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7200"/>
              <a:buFont typeface="Arial"/>
              <a:buNone/>
            </a:pPr>
            <a:r>
              <a:rPr lang="en-US" sz="7200">
                <a:latin typeface="Arial"/>
                <a:ea typeface="Arial"/>
                <a:cs typeface="Arial"/>
                <a:sym typeface="Arial"/>
              </a:rPr>
              <a:t>Promise - Async, await</a:t>
            </a:r>
            <a:endParaRPr sz="72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431800" lvl="0" marL="457200" rtl="0" algn="l">
              <a:lnSpc>
                <a:spcPct val="90000"/>
              </a:lnSpc>
              <a:spcBef>
                <a:spcPts val="0"/>
              </a:spcBef>
              <a:spcAft>
                <a:spcPts val="0"/>
              </a:spcAft>
              <a:buClr>
                <a:srgbClr val="B80E0F"/>
              </a:buClr>
              <a:buSzPts val="3200"/>
              <a:buFont typeface="Arial"/>
              <a:buAutoNum type="arabicPeriod"/>
            </a:pPr>
            <a:r>
              <a:rPr b="1" lang="en-US" sz="3200">
                <a:latin typeface="Arial"/>
                <a:ea typeface="Arial"/>
                <a:cs typeface="Arial"/>
                <a:sym typeface="Arial"/>
              </a:rPr>
              <a:t>Khái niệm về đồng bộ và bất đồng bộ</a:t>
            </a:r>
            <a:endParaRPr b="1" sz="3200">
              <a:solidFill>
                <a:srgbClr val="B80E0F"/>
              </a:solidFill>
              <a:latin typeface="Arial"/>
              <a:ea typeface="Arial"/>
              <a:cs typeface="Arial"/>
              <a:sym typeface="Arial"/>
            </a:endParaRPr>
          </a:p>
        </p:txBody>
      </p:sp>
      <p:pic>
        <p:nvPicPr>
          <p:cNvPr id="436" name="Google Shape;436;p42"/>
          <p:cNvPicPr preferRelativeResize="0"/>
          <p:nvPr/>
        </p:nvPicPr>
        <p:blipFill rotWithShape="1">
          <a:blip r:embed="rId3">
            <a:alphaModFix/>
          </a:blip>
          <a:srcRect b="0" l="0" r="0" t="0"/>
          <a:stretch/>
        </p:blipFill>
        <p:spPr>
          <a:xfrm>
            <a:off x="152400" y="1014100"/>
            <a:ext cx="5915576" cy="3954875"/>
          </a:xfrm>
          <a:prstGeom prst="rect">
            <a:avLst/>
          </a:prstGeom>
          <a:noFill/>
          <a:ln>
            <a:noFill/>
          </a:ln>
        </p:spPr>
      </p:pic>
      <p:pic>
        <p:nvPicPr>
          <p:cNvPr id="437" name="Google Shape;437;p42"/>
          <p:cNvPicPr preferRelativeResize="0"/>
          <p:nvPr/>
        </p:nvPicPr>
        <p:blipFill rotWithShape="1">
          <a:blip r:embed="rId4">
            <a:alphaModFix/>
          </a:blip>
          <a:srcRect b="0" l="0" r="0" t="0"/>
          <a:stretch/>
        </p:blipFill>
        <p:spPr>
          <a:xfrm>
            <a:off x="6445900" y="991900"/>
            <a:ext cx="5157225" cy="4420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3"/>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2. Khi nào sử dụng callback</a:t>
            </a:r>
            <a:endParaRPr b="1" sz="3200">
              <a:solidFill>
                <a:srgbClr val="B80E0F"/>
              </a:solidFill>
              <a:latin typeface="Arial"/>
              <a:ea typeface="Arial"/>
              <a:cs typeface="Arial"/>
              <a:sym typeface="Arial"/>
            </a:endParaRPr>
          </a:p>
        </p:txBody>
      </p:sp>
      <p:pic>
        <p:nvPicPr>
          <p:cNvPr id="443" name="Google Shape;443;p43"/>
          <p:cNvPicPr preferRelativeResize="0"/>
          <p:nvPr/>
        </p:nvPicPr>
        <p:blipFill rotWithShape="1">
          <a:blip r:embed="rId3">
            <a:alphaModFix/>
          </a:blip>
          <a:srcRect b="0" l="0" r="0" t="0"/>
          <a:stretch/>
        </p:blipFill>
        <p:spPr>
          <a:xfrm>
            <a:off x="5945925" y="1028875"/>
            <a:ext cx="5575075" cy="4117450"/>
          </a:xfrm>
          <a:prstGeom prst="rect">
            <a:avLst/>
          </a:prstGeom>
          <a:noFill/>
          <a:ln>
            <a:noFill/>
          </a:ln>
        </p:spPr>
      </p:pic>
      <p:pic>
        <p:nvPicPr>
          <p:cNvPr id="444" name="Google Shape;444;p43"/>
          <p:cNvPicPr preferRelativeResize="0"/>
          <p:nvPr/>
        </p:nvPicPr>
        <p:blipFill rotWithShape="1">
          <a:blip r:embed="rId4">
            <a:alphaModFix/>
          </a:blip>
          <a:srcRect b="0" l="0" r="0" t="0"/>
          <a:stretch/>
        </p:blipFill>
        <p:spPr>
          <a:xfrm>
            <a:off x="107725" y="1028875"/>
            <a:ext cx="5668375" cy="3008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4"/>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2. Callback hell</a:t>
            </a:r>
            <a:endParaRPr b="1" sz="3200">
              <a:solidFill>
                <a:srgbClr val="B80E0F"/>
              </a:solidFill>
              <a:latin typeface="Arial"/>
              <a:ea typeface="Arial"/>
              <a:cs typeface="Arial"/>
              <a:sym typeface="Arial"/>
            </a:endParaRPr>
          </a:p>
        </p:txBody>
      </p:sp>
      <p:pic>
        <p:nvPicPr>
          <p:cNvPr id="450" name="Google Shape;450;p44"/>
          <p:cNvPicPr preferRelativeResize="0"/>
          <p:nvPr/>
        </p:nvPicPr>
        <p:blipFill rotWithShape="1">
          <a:blip r:embed="rId3">
            <a:alphaModFix/>
          </a:blip>
          <a:srcRect b="0" l="0" r="0" t="0"/>
          <a:stretch/>
        </p:blipFill>
        <p:spPr>
          <a:xfrm>
            <a:off x="107725" y="940200"/>
            <a:ext cx="11495398" cy="562983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5"/>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Cách hoạt động của Promise</a:t>
            </a:r>
            <a:endParaRPr b="1" sz="3200">
              <a:solidFill>
                <a:srgbClr val="B80E0F"/>
              </a:solidFill>
              <a:latin typeface="Arial"/>
              <a:ea typeface="Arial"/>
              <a:cs typeface="Arial"/>
              <a:sym typeface="Arial"/>
            </a:endParaRPr>
          </a:p>
        </p:txBody>
      </p:sp>
      <p:pic>
        <p:nvPicPr>
          <p:cNvPr id="456" name="Google Shape;456;p45"/>
          <p:cNvPicPr preferRelativeResize="0"/>
          <p:nvPr/>
        </p:nvPicPr>
        <p:blipFill rotWithShape="1">
          <a:blip r:embed="rId3">
            <a:alphaModFix/>
          </a:blip>
          <a:srcRect b="0" l="0" r="0" t="0"/>
          <a:stretch/>
        </p:blipFill>
        <p:spPr>
          <a:xfrm>
            <a:off x="1556013" y="1043675"/>
            <a:ext cx="8598825" cy="52237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6"/>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Cách hoạt động của Promise</a:t>
            </a:r>
            <a:endParaRPr b="1" sz="3200">
              <a:solidFill>
                <a:srgbClr val="B80E0F"/>
              </a:solidFill>
              <a:latin typeface="Arial"/>
              <a:ea typeface="Arial"/>
              <a:cs typeface="Arial"/>
              <a:sym typeface="Arial"/>
            </a:endParaRPr>
          </a:p>
        </p:txBody>
      </p:sp>
      <p:pic>
        <p:nvPicPr>
          <p:cNvPr id="462" name="Google Shape;462;p46"/>
          <p:cNvPicPr preferRelativeResize="0"/>
          <p:nvPr/>
        </p:nvPicPr>
        <p:blipFill rotWithShape="1">
          <a:blip r:embed="rId3">
            <a:alphaModFix/>
          </a:blip>
          <a:srcRect b="0" l="0" r="0" t="0"/>
          <a:stretch/>
        </p:blipFill>
        <p:spPr>
          <a:xfrm>
            <a:off x="1113125" y="940200"/>
            <a:ext cx="8972550" cy="4648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47"/>
          <p:cNvPicPr preferRelativeResize="0"/>
          <p:nvPr/>
        </p:nvPicPr>
        <p:blipFill rotWithShape="1">
          <a:blip r:embed="rId3">
            <a:alphaModFix/>
          </a:blip>
          <a:srcRect b="0" l="0" r="0" t="0"/>
          <a:stretch/>
        </p:blipFill>
        <p:spPr>
          <a:xfrm>
            <a:off x="107725" y="861700"/>
            <a:ext cx="9379933" cy="5996300"/>
          </a:xfrm>
          <a:prstGeom prst="rect">
            <a:avLst/>
          </a:prstGeom>
          <a:noFill/>
          <a:ln>
            <a:noFill/>
          </a:ln>
        </p:spPr>
      </p:pic>
      <p:sp>
        <p:nvSpPr>
          <p:cNvPr id="468" name="Google Shape;468;p47"/>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Cách hoạt động của Promise</a:t>
            </a:r>
            <a:endParaRPr b="1" sz="3200">
              <a:solidFill>
                <a:srgbClr val="B80E0F"/>
              </a:solidFill>
              <a:latin typeface="Arial"/>
              <a:ea typeface="Arial"/>
              <a:cs typeface="Arial"/>
              <a:sym typeface="Arial"/>
            </a:endParaRPr>
          </a:p>
        </p:txBody>
      </p:sp>
      <p:pic>
        <p:nvPicPr>
          <p:cNvPr id="469" name="Google Shape;469;p47"/>
          <p:cNvPicPr preferRelativeResize="0"/>
          <p:nvPr/>
        </p:nvPicPr>
        <p:blipFill rotWithShape="1">
          <a:blip r:embed="rId4">
            <a:alphaModFix/>
          </a:blip>
          <a:srcRect b="0" l="0" r="48736" t="0"/>
          <a:stretch/>
        </p:blipFill>
        <p:spPr>
          <a:xfrm>
            <a:off x="7571225" y="2202250"/>
            <a:ext cx="4086124" cy="2205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5"/>
          <p:cNvSpPr txBox="1"/>
          <p:nvPr>
            <p:ph type="title"/>
          </p:nvPr>
        </p:nvSpPr>
        <p:spPr>
          <a:xfrm>
            <a:off x="107732" y="181304"/>
            <a:ext cx="10396800" cy="78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Khái niệm component</a:t>
            </a:r>
            <a:endParaRPr b="1" sz="3200">
              <a:latin typeface="Arial"/>
              <a:ea typeface="Arial"/>
              <a:cs typeface="Arial"/>
              <a:sym typeface="Arial"/>
            </a:endParaRPr>
          </a:p>
        </p:txBody>
      </p:sp>
      <p:pic>
        <p:nvPicPr>
          <p:cNvPr id="178" name="Google Shape;178;p5"/>
          <p:cNvPicPr preferRelativeResize="0"/>
          <p:nvPr/>
        </p:nvPicPr>
        <p:blipFill rotWithShape="1">
          <a:blip r:embed="rId3">
            <a:alphaModFix/>
          </a:blip>
          <a:srcRect b="0" l="0" r="0" t="0"/>
          <a:stretch/>
        </p:blipFill>
        <p:spPr>
          <a:xfrm>
            <a:off x="2794275" y="841954"/>
            <a:ext cx="6046482" cy="558619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8"/>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Cách hoạt động của Promise</a:t>
            </a:r>
            <a:endParaRPr b="1" sz="3200">
              <a:solidFill>
                <a:srgbClr val="B80E0F"/>
              </a:solidFill>
              <a:latin typeface="Arial"/>
              <a:ea typeface="Arial"/>
              <a:cs typeface="Arial"/>
              <a:sym typeface="Arial"/>
            </a:endParaRPr>
          </a:p>
        </p:txBody>
      </p:sp>
      <p:pic>
        <p:nvPicPr>
          <p:cNvPr id="475" name="Google Shape;475;p48"/>
          <p:cNvPicPr preferRelativeResize="0"/>
          <p:nvPr/>
        </p:nvPicPr>
        <p:blipFill rotWithShape="1">
          <a:blip r:embed="rId3">
            <a:alphaModFix/>
          </a:blip>
          <a:srcRect b="0" l="0" r="0" t="0"/>
          <a:stretch/>
        </p:blipFill>
        <p:spPr>
          <a:xfrm>
            <a:off x="609550" y="861700"/>
            <a:ext cx="10698654" cy="569150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9"/>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Cách hoạt động của Promise</a:t>
            </a:r>
            <a:endParaRPr b="1" sz="3200">
              <a:solidFill>
                <a:srgbClr val="B80E0F"/>
              </a:solidFill>
              <a:latin typeface="Arial"/>
              <a:ea typeface="Arial"/>
              <a:cs typeface="Arial"/>
              <a:sym typeface="Arial"/>
            </a:endParaRPr>
          </a:p>
        </p:txBody>
      </p:sp>
      <p:pic>
        <p:nvPicPr>
          <p:cNvPr id="481" name="Google Shape;481;p49"/>
          <p:cNvPicPr preferRelativeResize="0"/>
          <p:nvPr/>
        </p:nvPicPr>
        <p:blipFill rotWithShape="1">
          <a:blip r:embed="rId3">
            <a:alphaModFix/>
          </a:blip>
          <a:srcRect b="0" l="0" r="0" t="0"/>
          <a:stretch/>
        </p:blipFill>
        <p:spPr>
          <a:xfrm>
            <a:off x="152400" y="937900"/>
            <a:ext cx="11700925" cy="51077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0"/>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1. Cách hoạt động của Async/Await</a:t>
            </a:r>
            <a:endParaRPr b="1" sz="3200">
              <a:solidFill>
                <a:srgbClr val="B80E0F"/>
              </a:solidFill>
              <a:latin typeface="Arial"/>
              <a:ea typeface="Arial"/>
              <a:cs typeface="Arial"/>
              <a:sym typeface="Arial"/>
            </a:endParaRPr>
          </a:p>
        </p:txBody>
      </p:sp>
      <p:pic>
        <p:nvPicPr>
          <p:cNvPr id="487" name="Google Shape;487;p50"/>
          <p:cNvPicPr preferRelativeResize="0"/>
          <p:nvPr/>
        </p:nvPicPr>
        <p:blipFill rotWithShape="1">
          <a:blip r:embed="rId3">
            <a:alphaModFix/>
          </a:blip>
          <a:srcRect b="0" l="0" r="0" t="0"/>
          <a:stretch/>
        </p:blipFill>
        <p:spPr>
          <a:xfrm>
            <a:off x="152400" y="1014100"/>
            <a:ext cx="11495398" cy="507413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1"/>
          <p:cNvSpPr txBox="1"/>
          <p:nvPr>
            <p:ph type="ctrTitle"/>
          </p:nvPr>
        </p:nvSpPr>
        <p:spPr>
          <a:xfrm rot="-180017">
            <a:off x="891255" y="662627"/>
            <a:ext cx="9755272" cy="2766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7200"/>
              <a:buFont typeface="Arial"/>
              <a:buNone/>
            </a:pPr>
            <a:r>
              <a:rPr lang="en-US" sz="7200">
                <a:latin typeface="Arial"/>
                <a:ea typeface="Arial"/>
                <a:cs typeface="Arial"/>
                <a:sym typeface="Arial"/>
              </a:rPr>
              <a:t>useMemo</a:t>
            </a:r>
            <a:endParaRPr sz="72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2"/>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431800" lvl="0" marL="457200" rtl="0" algn="l">
              <a:lnSpc>
                <a:spcPct val="90000"/>
              </a:lnSpc>
              <a:spcBef>
                <a:spcPts val="0"/>
              </a:spcBef>
              <a:spcAft>
                <a:spcPts val="0"/>
              </a:spcAft>
              <a:buClr>
                <a:srgbClr val="B80E0F"/>
              </a:buClr>
              <a:buSzPts val="3200"/>
              <a:buFont typeface="Arial"/>
              <a:buAutoNum type="arabicPeriod"/>
            </a:pPr>
            <a:r>
              <a:rPr b="1" lang="en-US" sz="3200">
                <a:latin typeface="Arial"/>
                <a:ea typeface="Arial"/>
                <a:cs typeface="Arial"/>
                <a:sym typeface="Arial"/>
              </a:rPr>
              <a:t>useMemo là gì</a:t>
            </a:r>
            <a:endParaRPr b="1" sz="3200">
              <a:solidFill>
                <a:srgbClr val="B80E0F"/>
              </a:solidFill>
              <a:latin typeface="Arial"/>
              <a:ea typeface="Arial"/>
              <a:cs typeface="Arial"/>
              <a:sym typeface="Arial"/>
            </a:endParaRPr>
          </a:p>
        </p:txBody>
      </p:sp>
      <p:pic>
        <p:nvPicPr>
          <p:cNvPr id="498" name="Google Shape;498;p52"/>
          <p:cNvPicPr preferRelativeResize="0"/>
          <p:nvPr/>
        </p:nvPicPr>
        <p:blipFill rotWithShape="1">
          <a:blip r:embed="rId3">
            <a:alphaModFix/>
          </a:blip>
          <a:srcRect b="0" l="0" r="0" t="0"/>
          <a:stretch/>
        </p:blipFill>
        <p:spPr>
          <a:xfrm>
            <a:off x="1511825" y="2154825"/>
            <a:ext cx="8026730" cy="4703175"/>
          </a:xfrm>
          <a:prstGeom prst="rect">
            <a:avLst/>
          </a:prstGeom>
          <a:noFill/>
          <a:ln>
            <a:noFill/>
          </a:ln>
        </p:spPr>
      </p:pic>
      <p:sp>
        <p:nvSpPr>
          <p:cNvPr id="499" name="Google Shape;499;p52"/>
          <p:cNvSpPr txBox="1"/>
          <p:nvPr/>
        </p:nvSpPr>
        <p:spPr>
          <a:xfrm>
            <a:off x="107725" y="861700"/>
            <a:ext cx="11218200" cy="10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useMemo là một hook trong ReactJS được sử dụng để tối ưu hóa hiệu suất bằng cách giữ lại giá trị tính toán của một biến sau mỗi lần render, trừ khi các giá trị dependencies của nó thay đổi. Điều này giúp tránh việc tính toán không cần thiết trong các tình huống mà giá trị tính toán thực sự không thay đổi.</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3"/>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2. Sử dụng useMemo để lưu trữ component</a:t>
            </a:r>
            <a:endParaRPr b="1" sz="3200">
              <a:solidFill>
                <a:srgbClr val="B80E0F"/>
              </a:solidFill>
              <a:latin typeface="Arial"/>
              <a:ea typeface="Arial"/>
              <a:cs typeface="Arial"/>
              <a:sym typeface="Arial"/>
            </a:endParaRPr>
          </a:p>
        </p:txBody>
      </p:sp>
      <p:pic>
        <p:nvPicPr>
          <p:cNvPr id="505" name="Google Shape;505;p53"/>
          <p:cNvPicPr preferRelativeResize="0"/>
          <p:nvPr/>
        </p:nvPicPr>
        <p:blipFill rotWithShape="1">
          <a:blip r:embed="rId3">
            <a:alphaModFix/>
          </a:blip>
          <a:srcRect b="0" l="0" r="0" t="0"/>
          <a:stretch/>
        </p:blipFill>
        <p:spPr>
          <a:xfrm>
            <a:off x="76200" y="1014100"/>
            <a:ext cx="5037162" cy="5691499"/>
          </a:xfrm>
          <a:prstGeom prst="rect">
            <a:avLst/>
          </a:prstGeom>
          <a:noFill/>
          <a:ln>
            <a:noFill/>
          </a:ln>
        </p:spPr>
      </p:pic>
      <p:pic>
        <p:nvPicPr>
          <p:cNvPr id="506" name="Google Shape;506;p53"/>
          <p:cNvPicPr preferRelativeResize="0"/>
          <p:nvPr/>
        </p:nvPicPr>
        <p:blipFill rotWithShape="1">
          <a:blip r:embed="rId4">
            <a:alphaModFix/>
          </a:blip>
          <a:srcRect b="0" l="0" r="0" t="0"/>
          <a:stretch/>
        </p:blipFill>
        <p:spPr>
          <a:xfrm>
            <a:off x="5265762" y="1014100"/>
            <a:ext cx="6697638" cy="3097930"/>
          </a:xfrm>
          <a:prstGeom prst="rect">
            <a:avLst/>
          </a:prstGeom>
          <a:noFill/>
          <a:ln>
            <a:noFill/>
          </a:ln>
        </p:spPr>
      </p:pic>
      <p:sp>
        <p:nvSpPr>
          <p:cNvPr id="507" name="Google Shape;507;p53"/>
          <p:cNvSpPr txBox="1"/>
          <p:nvPr/>
        </p:nvSpPr>
        <p:spPr>
          <a:xfrm>
            <a:off x="5303775" y="4220225"/>
            <a:ext cx="64035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React.memo KHÔNG phải là hooks mà là React HOC (Higher-order component) </a:t>
            </a:r>
            <a:r>
              <a:rPr b="0" i="0" lang="en-US" sz="1600" u="none" cap="none" strike="noStrike">
                <a:solidFill>
                  <a:schemeClr val="dk1"/>
                </a:solidFill>
                <a:latin typeface="Arial"/>
                <a:ea typeface="Arial"/>
                <a:cs typeface="Arial"/>
                <a:sym typeface="Arial"/>
              </a:rPr>
              <a:t>là một kĩ thuật nâng cao trong React để tái sử dụng logic của component. HOC không thuộc React API. Nó là một pattern được sinh ra từ khả năng sử dụng kết hợp của React.</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4"/>
          <p:cNvSpPr txBox="1"/>
          <p:nvPr>
            <p:ph type="ctrTitle"/>
          </p:nvPr>
        </p:nvSpPr>
        <p:spPr>
          <a:xfrm rot="-180017">
            <a:off x="891255" y="662627"/>
            <a:ext cx="9755272" cy="2766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accent1"/>
              </a:buClr>
              <a:buSzPts val="7200"/>
              <a:buFont typeface="Arial"/>
              <a:buNone/>
            </a:pPr>
            <a:r>
              <a:rPr lang="en-US" sz="7200">
                <a:latin typeface="Arial"/>
                <a:ea typeface="Arial"/>
                <a:cs typeface="Arial"/>
                <a:sym typeface="Arial"/>
              </a:rPr>
              <a:t>useCallback</a:t>
            </a:r>
            <a:endParaRPr sz="7200">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5"/>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1. Khái niệm useCallback</a:t>
            </a:r>
            <a:endParaRPr b="1" sz="3200">
              <a:solidFill>
                <a:srgbClr val="B80E0F"/>
              </a:solidFill>
              <a:latin typeface="Arial"/>
              <a:ea typeface="Arial"/>
              <a:cs typeface="Arial"/>
              <a:sym typeface="Arial"/>
            </a:endParaRPr>
          </a:p>
        </p:txBody>
      </p:sp>
      <p:sp>
        <p:nvSpPr>
          <p:cNvPr id="518" name="Google Shape;518;p55"/>
          <p:cNvSpPr txBox="1"/>
          <p:nvPr/>
        </p:nvSpPr>
        <p:spPr>
          <a:xfrm>
            <a:off x="181125" y="775500"/>
            <a:ext cx="11495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useCallback là một hook trong thư viện ReactJS, được sử dụng để tối ưu hóa việc tạo lại các hàm callback trong các component. Khi một component được render lại, các hàm callback bên trong nó thường được tạo lại, điều này có thể gây ra việc render không cần thiết hoặc hiệu suất kém. useCallback giúp bạn tránh việc này bằng cách lưu trữ lại các hàm callback và chỉ tạo lại chúng khi các dependencies mà bạn định nghĩa thay đổi.</a:t>
            </a:r>
            <a:endParaRPr b="0" i="0" sz="1400" u="none" cap="none" strike="noStrike">
              <a:solidFill>
                <a:srgbClr val="000000"/>
              </a:solidFill>
              <a:latin typeface="Arial"/>
              <a:ea typeface="Arial"/>
              <a:cs typeface="Arial"/>
              <a:sym typeface="Arial"/>
            </a:endParaRPr>
          </a:p>
        </p:txBody>
      </p:sp>
      <p:pic>
        <p:nvPicPr>
          <p:cNvPr id="519" name="Google Shape;519;p55"/>
          <p:cNvPicPr preferRelativeResize="0"/>
          <p:nvPr/>
        </p:nvPicPr>
        <p:blipFill rotWithShape="1">
          <a:blip r:embed="rId3">
            <a:alphaModFix/>
          </a:blip>
          <a:srcRect b="0" l="0" r="0" t="0"/>
          <a:stretch/>
        </p:blipFill>
        <p:spPr>
          <a:xfrm>
            <a:off x="181125" y="1908400"/>
            <a:ext cx="3892450" cy="3656551"/>
          </a:xfrm>
          <a:prstGeom prst="rect">
            <a:avLst/>
          </a:prstGeom>
          <a:noFill/>
          <a:ln>
            <a:noFill/>
          </a:ln>
        </p:spPr>
      </p:pic>
      <p:pic>
        <p:nvPicPr>
          <p:cNvPr id="520" name="Google Shape;520;p55"/>
          <p:cNvPicPr preferRelativeResize="0"/>
          <p:nvPr/>
        </p:nvPicPr>
        <p:blipFill rotWithShape="1">
          <a:blip r:embed="rId4">
            <a:alphaModFix/>
          </a:blip>
          <a:srcRect b="0" l="0" r="0" t="0"/>
          <a:stretch/>
        </p:blipFill>
        <p:spPr>
          <a:xfrm>
            <a:off x="4149775" y="1908400"/>
            <a:ext cx="3994930" cy="3656549"/>
          </a:xfrm>
          <a:prstGeom prst="rect">
            <a:avLst/>
          </a:prstGeom>
          <a:noFill/>
          <a:ln>
            <a:noFill/>
          </a:ln>
        </p:spPr>
      </p:pic>
      <p:sp>
        <p:nvSpPr>
          <p:cNvPr id="521" name="Google Shape;521;p55"/>
          <p:cNvSpPr txBox="1"/>
          <p:nvPr/>
        </p:nvSpPr>
        <p:spPr>
          <a:xfrm>
            <a:off x="8220900" y="1962350"/>
            <a:ext cx="3382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Component Info sẽ được render lại liên tục do state trong component App thay đổi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6"/>
          <p:cNvSpPr txBox="1"/>
          <p:nvPr>
            <p:ph type="title"/>
          </p:nvPr>
        </p:nvSpPr>
        <p:spPr>
          <a:xfrm>
            <a:off x="107724" y="181300"/>
            <a:ext cx="11495400" cy="68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sz="3200">
                <a:latin typeface="Arial"/>
                <a:ea typeface="Arial"/>
                <a:cs typeface="Arial"/>
                <a:sym typeface="Arial"/>
              </a:rPr>
              <a:t>1. Khái niệm useCallback</a:t>
            </a:r>
            <a:endParaRPr b="1" sz="3200">
              <a:solidFill>
                <a:srgbClr val="B80E0F"/>
              </a:solidFill>
              <a:latin typeface="Arial"/>
              <a:ea typeface="Arial"/>
              <a:cs typeface="Arial"/>
              <a:sym typeface="Arial"/>
            </a:endParaRPr>
          </a:p>
        </p:txBody>
      </p:sp>
      <p:pic>
        <p:nvPicPr>
          <p:cNvPr id="527" name="Google Shape;527;p56"/>
          <p:cNvPicPr preferRelativeResize="0"/>
          <p:nvPr/>
        </p:nvPicPr>
        <p:blipFill rotWithShape="1">
          <a:blip r:embed="rId3">
            <a:alphaModFix/>
          </a:blip>
          <a:srcRect b="0" l="0" r="0" t="0"/>
          <a:stretch/>
        </p:blipFill>
        <p:spPr>
          <a:xfrm>
            <a:off x="107725" y="1521300"/>
            <a:ext cx="4987451" cy="4081500"/>
          </a:xfrm>
          <a:prstGeom prst="rect">
            <a:avLst/>
          </a:prstGeom>
          <a:noFill/>
          <a:ln>
            <a:noFill/>
          </a:ln>
        </p:spPr>
      </p:pic>
      <p:pic>
        <p:nvPicPr>
          <p:cNvPr id="528" name="Google Shape;528;p56"/>
          <p:cNvPicPr preferRelativeResize="0"/>
          <p:nvPr/>
        </p:nvPicPr>
        <p:blipFill rotWithShape="1">
          <a:blip r:embed="rId4">
            <a:alphaModFix/>
          </a:blip>
          <a:srcRect b="0" l="0" r="0" t="0"/>
          <a:stretch/>
        </p:blipFill>
        <p:spPr>
          <a:xfrm>
            <a:off x="5329400" y="1521300"/>
            <a:ext cx="4054769" cy="4081499"/>
          </a:xfrm>
          <a:prstGeom prst="rect">
            <a:avLst/>
          </a:prstGeom>
          <a:noFill/>
          <a:ln>
            <a:noFill/>
          </a:ln>
        </p:spPr>
      </p:pic>
      <p:sp>
        <p:nvSpPr>
          <p:cNvPr id="529" name="Google Shape;529;p56"/>
          <p:cNvSpPr txBox="1"/>
          <p:nvPr/>
        </p:nvSpPr>
        <p:spPr>
          <a:xfrm>
            <a:off x="107725" y="774650"/>
            <a:ext cx="10859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Chúng ta có thể sử dụng useCallback để khắc phục render lại component con.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Đồng thời sẽ tốt nếu kết hợp cùng với React.memo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3ec32127af_0_0"/>
          <p:cNvSpPr txBox="1"/>
          <p:nvPr>
            <p:ph type="title"/>
          </p:nvPr>
        </p:nvSpPr>
        <p:spPr>
          <a:xfrm>
            <a:off x="685801" y="685800"/>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UseContext</a:t>
            </a:r>
            <a:endParaRPr/>
          </a:p>
        </p:txBody>
      </p:sp>
      <p:sp>
        <p:nvSpPr>
          <p:cNvPr id="535" name="Google Shape;535;g23ec32127af_0_0"/>
          <p:cNvSpPr txBox="1"/>
          <p:nvPr/>
        </p:nvSpPr>
        <p:spPr>
          <a:xfrm>
            <a:off x="486900" y="1958975"/>
            <a:ext cx="11218200" cy="29787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SzPts val="2500"/>
              <a:buChar char="-"/>
            </a:pPr>
            <a:r>
              <a:rPr lang="en-US" sz="2500"/>
              <a:t>Các state trong react app thường truyền từ component cha đến component con.</a:t>
            </a:r>
            <a:endParaRPr sz="2500"/>
          </a:p>
          <a:p>
            <a:pPr indent="-387350" lvl="0" marL="457200" marR="0" rtl="0" algn="l">
              <a:lnSpc>
                <a:spcPct val="100000"/>
              </a:lnSpc>
              <a:spcBef>
                <a:spcPts val="0"/>
              </a:spcBef>
              <a:spcAft>
                <a:spcPts val="0"/>
              </a:spcAft>
              <a:buSzPts val="2500"/>
              <a:buChar char="-"/>
            </a:pPr>
            <a:r>
              <a:rPr lang="en-US" sz="2500"/>
              <a:t>Tuy nhiên, nhiều component trung gian không có nhu cầu  nhận những state đó</a:t>
            </a:r>
            <a:endParaRPr sz="2500"/>
          </a:p>
          <a:p>
            <a:pPr indent="-387350" lvl="0" marL="457200" marR="0" rtl="0" algn="l">
              <a:lnSpc>
                <a:spcPct val="100000"/>
              </a:lnSpc>
              <a:spcBef>
                <a:spcPts val="0"/>
              </a:spcBef>
              <a:spcAft>
                <a:spcPts val="0"/>
              </a:spcAft>
              <a:buClr>
                <a:srgbClr val="000000"/>
              </a:buClr>
              <a:buSzPts val="2500"/>
              <a:buFont typeface="Arial"/>
              <a:buChar char="-"/>
            </a:pPr>
            <a:r>
              <a:rPr lang="en-US" sz="2500"/>
              <a:t>UseContext giúp quản lí các state một cách toàn cục</a:t>
            </a:r>
            <a:endParaRPr sz="2500"/>
          </a:p>
          <a:p>
            <a:pPr indent="-387350" lvl="0" marL="457200" marR="0" rtl="0" algn="l">
              <a:lnSpc>
                <a:spcPct val="100000"/>
              </a:lnSpc>
              <a:spcBef>
                <a:spcPts val="0"/>
              </a:spcBef>
              <a:spcAft>
                <a:spcPts val="0"/>
              </a:spcAft>
              <a:buSzPts val="2500"/>
              <a:buChar char="-"/>
            </a:pPr>
            <a:r>
              <a:rPr lang="en-US" sz="2500"/>
              <a:t>Nó có thể được sử dụng cùng với useStateHook để chia sẻ trạng thái giữa các componet lồng vào nhau dễ dàng</a:t>
            </a:r>
            <a:endParaRPr sz="2500"/>
          </a:p>
          <a:p>
            <a:pPr indent="-349250" lvl="0" marL="457200" marR="0" rtl="0" algn="l">
              <a:lnSpc>
                <a:spcPct val="100000"/>
              </a:lnSpc>
              <a:spcBef>
                <a:spcPts val="0"/>
              </a:spcBef>
              <a:spcAft>
                <a:spcPts val="0"/>
              </a:spcAft>
              <a:buSzPts val="1900"/>
              <a:buChar char="-"/>
            </a:pPr>
            <a:r>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6"/>
          <p:cNvSpPr txBox="1"/>
          <p:nvPr>
            <p:ph type="title"/>
          </p:nvPr>
        </p:nvSpPr>
        <p:spPr>
          <a:xfrm>
            <a:off x="107732" y="181304"/>
            <a:ext cx="10396882" cy="7856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2. REACT CƠ BẢN</a:t>
            </a:r>
            <a:endParaRPr b="1" sz="3200">
              <a:latin typeface="Arial"/>
              <a:ea typeface="Arial"/>
              <a:cs typeface="Arial"/>
              <a:sym typeface="Arial"/>
            </a:endParaRPr>
          </a:p>
        </p:txBody>
      </p:sp>
      <p:pic>
        <p:nvPicPr>
          <p:cNvPr id="184" name="Google Shape;184;p6"/>
          <p:cNvPicPr preferRelativeResize="0"/>
          <p:nvPr/>
        </p:nvPicPr>
        <p:blipFill rotWithShape="1">
          <a:blip r:embed="rId3">
            <a:alphaModFix/>
          </a:blip>
          <a:srcRect b="0" l="0" r="0" t="0"/>
          <a:stretch/>
        </p:blipFill>
        <p:spPr>
          <a:xfrm>
            <a:off x="6096000" y="1399626"/>
            <a:ext cx="5322613" cy="3247696"/>
          </a:xfrm>
          <a:prstGeom prst="rect">
            <a:avLst/>
          </a:prstGeom>
          <a:noFill/>
          <a:ln>
            <a:noFill/>
          </a:ln>
        </p:spPr>
      </p:pic>
      <p:pic>
        <p:nvPicPr>
          <p:cNvPr id="185" name="Google Shape;185;p6"/>
          <p:cNvPicPr preferRelativeResize="0"/>
          <p:nvPr/>
        </p:nvPicPr>
        <p:blipFill rotWithShape="1">
          <a:blip r:embed="rId4">
            <a:alphaModFix/>
          </a:blip>
          <a:srcRect b="0" l="0" r="0" t="0"/>
          <a:stretch/>
        </p:blipFill>
        <p:spPr>
          <a:xfrm>
            <a:off x="107732" y="1399626"/>
            <a:ext cx="5528785" cy="2815022"/>
          </a:xfrm>
          <a:prstGeom prst="rect">
            <a:avLst/>
          </a:prstGeom>
          <a:noFill/>
          <a:ln>
            <a:noFill/>
          </a:ln>
        </p:spPr>
      </p:pic>
      <p:sp>
        <p:nvSpPr>
          <p:cNvPr id="186" name="Google Shape;186;p6"/>
          <p:cNvSpPr txBox="1"/>
          <p:nvPr/>
        </p:nvSpPr>
        <p:spPr>
          <a:xfrm>
            <a:off x="107732" y="953656"/>
            <a:ext cx="19733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Tạo component </a:t>
            </a:r>
            <a:endParaRPr b="0" i="0" sz="1800" u="none" cap="none" strike="noStrike">
              <a:solidFill>
                <a:schemeClr val="dk1"/>
              </a:solidFill>
              <a:latin typeface="Times New Roman"/>
              <a:ea typeface="Times New Roman"/>
              <a:cs typeface="Times New Roman"/>
              <a:sym typeface="Times New Roman"/>
            </a:endParaRPr>
          </a:p>
        </p:txBody>
      </p:sp>
      <p:sp>
        <p:nvSpPr>
          <p:cNvPr id="187" name="Google Shape;187;p6"/>
          <p:cNvSpPr txBox="1"/>
          <p:nvPr/>
        </p:nvSpPr>
        <p:spPr>
          <a:xfrm>
            <a:off x="6053960" y="953656"/>
            <a:ext cx="19733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Gọi component</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3ec32127af_0_10"/>
          <p:cNvSpPr txBox="1"/>
          <p:nvPr>
            <p:ph type="title"/>
          </p:nvPr>
        </p:nvSpPr>
        <p:spPr>
          <a:xfrm>
            <a:off x="805826" y="0"/>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UseContext</a:t>
            </a:r>
            <a:endParaRPr/>
          </a:p>
        </p:txBody>
      </p:sp>
      <p:sp>
        <p:nvSpPr>
          <p:cNvPr id="541" name="Google Shape;541;g23ec32127af_0_10"/>
          <p:cNvSpPr txBox="1"/>
          <p:nvPr/>
        </p:nvSpPr>
        <p:spPr>
          <a:xfrm>
            <a:off x="395125" y="947425"/>
            <a:ext cx="11218200" cy="12987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US" sz="2500"/>
              <a:t>Khởi tạo App context, tạo bối cảnh bao bọc các thành phần AppContext.Provider</a:t>
            </a:r>
            <a:endParaRPr sz="1900"/>
          </a:p>
        </p:txBody>
      </p:sp>
      <p:pic>
        <p:nvPicPr>
          <p:cNvPr id="542" name="Google Shape;542;g23ec32127af_0_10"/>
          <p:cNvPicPr preferRelativeResize="0"/>
          <p:nvPr/>
        </p:nvPicPr>
        <p:blipFill>
          <a:blip r:embed="rId3">
            <a:alphaModFix/>
          </a:blip>
          <a:stretch>
            <a:fillRect/>
          </a:stretch>
        </p:blipFill>
        <p:spPr>
          <a:xfrm>
            <a:off x="1045850" y="1901175"/>
            <a:ext cx="8795376" cy="3640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3ec32127af_0_16"/>
          <p:cNvSpPr txBox="1"/>
          <p:nvPr>
            <p:ph type="title"/>
          </p:nvPr>
        </p:nvSpPr>
        <p:spPr>
          <a:xfrm>
            <a:off x="805826" y="0"/>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UseContext</a:t>
            </a:r>
            <a:endParaRPr/>
          </a:p>
        </p:txBody>
      </p:sp>
      <p:sp>
        <p:nvSpPr>
          <p:cNvPr id="548" name="Google Shape;548;g23ec32127af_0_16"/>
          <p:cNvSpPr txBox="1"/>
          <p:nvPr/>
        </p:nvSpPr>
        <p:spPr>
          <a:xfrm>
            <a:off x="395125" y="947425"/>
            <a:ext cx="11218200" cy="12987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US" sz="2500"/>
              <a:t>AppProvider bao bọc các component trong toàn bộ app</a:t>
            </a:r>
            <a:endParaRPr sz="1900"/>
          </a:p>
        </p:txBody>
      </p:sp>
      <p:pic>
        <p:nvPicPr>
          <p:cNvPr id="549" name="Google Shape;549;g23ec32127af_0_16"/>
          <p:cNvPicPr preferRelativeResize="0"/>
          <p:nvPr/>
        </p:nvPicPr>
        <p:blipFill>
          <a:blip r:embed="rId3">
            <a:alphaModFix/>
          </a:blip>
          <a:stretch>
            <a:fillRect/>
          </a:stretch>
        </p:blipFill>
        <p:spPr>
          <a:xfrm>
            <a:off x="1866925" y="1988825"/>
            <a:ext cx="7699974" cy="32918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23ec32127af_0_23"/>
          <p:cNvSpPr txBox="1"/>
          <p:nvPr>
            <p:ph type="title"/>
          </p:nvPr>
        </p:nvSpPr>
        <p:spPr>
          <a:xfrm>
            <a:off x="805826" y="0"/>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UseContext</a:t>
            </a:r>
            <a:endParaRPr/>
          </a:p>
        </p:txBody>
      </p:sp>
      <p:sp>
        <p:nvSpPr>
          <p:cNvPr id="555" name="Google Shape;555;g23ec32127af_0_23"/>
          <p:cNvSpPr txBox="1"/>
          <p:nvPr/>
        </p:nvSpPr>
        <p:spPr>
          <a:xfrm>
            <a:off x="395125" y="947425"/>
            <a:ext cx="11218200" cy="12987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US" sz="2500"/>
              <a:t>useContext hứng state trong AppContext</a:t>
            </a:r>
            <a:endParaRPr sz="1900"/>
          </a:p>
        </p:txBody>
      </p:sp>
      <p:pic>
        <p:nvPicPr>
          <p:cNvPr id="556" name="Google Shape;556;g23ec32127af_0_23"/>
          <p:cNvPicPr preferRelativeResize="0"/>
          <p:nvPr/>
        </p:nvPicPr>
        <p:blipFill>
          <a:blip r:embed="rId3">
            <a:alphaModFix/>
          </a:blip>
          <a:stretch>
            <a:fillRect/>
          </a:stretch>
        </p:blipFill>
        <p:spPr>
          <a:xfrm>
            <a:off x="1412551" y="2002150"/>
            <a:ext cx="7314250" cy="33337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3ec32127af_0_30"/>
          <p:cNvSpPr txBox="1"/>
          <p:nvPr>
            <p:ph type="title"/>
          </p:nvPr>
        </p:nvSpPr>
        <p:spPr>
          <a:xfrm>
            <a:off x="805826" y="240025"/>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Arial"/>
                <a:ea typeface="Arial"/>
                <a:cs typeface="Arial"/>
                <a:sym typeface="Arial"/>
              </a:rPr>
              <a:t>Chức Năng Cart</a:t>
            </a:r>
            <a:endParaRPr>
              <a:latin typeface="Arial"/>
              <a:ea typeface="Arial"/>
              <a:cs typeface="Arial"/>
              <a:sym typeface="Arial"/>
            </a:endParaRPr>
          </a:p>
        </p:txBody>
      </p:sp>
      <p:sp>
        <p:nvSpPr>
          <p:cNvPr id="562" name="Google Shape;562;g23ec32127af_0_30"/>
          <p:cNvSpPr txBox="1"/>
          <p:nvPr/>
        </p:nvSpPr>
        <p:spPr>
          <a:xfrm>
            <a:off x="395125" y="1577350"/>
            <a:ext cx="11218200" cy="33090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SzPts val="1900"/>
              <a:buChar char="-"/>
            </a:pPr>
            <a:r>
              <a:rPr lang="en-US" sz="2500"/>
              <a:t>Các chức năng giỏ hàng</a:t>
            </a:r>
            <a:endParaRPr sz="2500"/>
          </a:p>
          <a:p>
            <a:pPr indent="0" lvl="0" marL="914400" marR="0" rtl="0" algn="l">
              <a:lnSpc>
                <a:spcPct val="100000"/>
              </a:lnSpc>
              <a:spcBef>
                <a:spcPts val="0"/>
              </a:spcBef>
              <a:spcAft>
                <a:spcPts val="0"/>
              </a:spcAft>
              <a:buNone/>
            </a:pPr>
            <a:r>
              <a:t/>
            </a:r>
            <a:endParaRPr sz="2500"/>
          </a:p>
          <a:p>
            <a:pPr indent="-387350" lvl="0" marL="457200" rtl="0" algn="l">
              <a:spcBef>
                <a:spcPts val="0"/>
              </a:spcBef>
              <a:spcAft>
                <a:spcPts val="0"/>
              </a:spcAft>
              <a:buSzPts val="2500"/>
              <a:buChar char="+"/>
            </a:pPr>
            <a:r>
              <a:rPr lang="en-US" sz="2500">
                <a:solidFill>
                  <a:schemeClr val="dk1"/>
                </a:solidFill>
              </a:rPr>
              <a:t>Chức năng hiển thị danh sách sản phẩm</a:t>
            </a:r>
            <a:endParaRPr sz="2500"/>
          </a:p>
          <a:p>
            <a:pPr indent="-387350" lvl="0" marL="457200" marR="0" rtl="0" algn="l">
              <a:lnSpc>
                <a:spcPct val="100000"/>
              </a:lnSpc>
              <a:spcBef>
                <a:spcPts val="0"/>
              </a:spcBef>
              <a:spcAft>
                <a:spcPts val="0"/>
              </a:spcAft>
              <a:buSzPts val="2500"/>
              <a:buChar char="+"/>
            </a:pPr>
            <a:r>
              <a:rPr lang="en-US" sz="2500"/>
              <a:t>Chức năng thêm 1 sản phẩm vào giỏ hàng</a:t>
            </a:r>
            <a:endParaRPr sz="2500"/>
          </a:p>
          <a:p>
            <a:pPr indent="-387350" lvl="0" marL="457200" marR="0" rtl="0" algn="l">
              <a:lnSpc>
                <a:spcPct val="100000"/>
              </a:lnSpc>
              <a:spcBef>
                <a:spcPts val="0"/>
              </a:spcBef>
              <a:spcAft>
                <a:spcPts val="0"/>
              </a:spcAft>
              <a:buSzPts val="2500"/>
              <a:buChar char="+"/>
            </a:pPr>
            <a:r>
              <a:rPr lang="en-US" sz="2500"/>
              <a:t>Chức năng Xóa 1 sản phẩm</a:t>
            </a:r>
            <a:endParaRPr sz="2500"/>
          </a:p>
          <a:p>
            <a:pPr indent="-387350" lvl="0" marL="457200" marR="0" rtl="0" algn="l">
              <a:lnSpc>
                <a:spcPct val="100000"/>
              </a:lnSpc>
              <a:spcBef>
                <a:spcPts val="0"/>
              </a:spcBef>
              <a:spcAft>
                <a:spcPts val="0"/>
              </a:spcAft>
              <a:buSzPts val="2500"/>
              <a:buChar char="+"/>
            </a:pPr>
            <a:r>
              <a:rPr lang="en-US" sz="2500"/>
              <a:t>Chức năng cập nhật sản phẩm</a:t>
            </a:r>
            <a:endParaRPr sz="2500"/>
          </a:p>
          <a:p>
            <a:pPr indent="-387350" lvl="0" marL="457200" marR="0" rtl="0" algn="l">
              <a:lnSpc>
                <a:spcPct val="100000"/>
              </a:lnSpc>
              <a:spcBef>
                <a:spcPts val="0"/>
              </a:spcBef>
              <a:spcAft>
                <a:spcPts val="0"/>
              </a:spcAft>
              <a:buSzPts val="2500"/>
              <a:buChar char="+"/>
            </a:pPr>
            <a:r>
              <a:rPr lang="en-US" sz="2500"/>
              <a:t>Chức năng đếm số lượng sản phẩm</a:t>
            </a:r>
            <a:endParaRPr sz="2500"/>
          </a:p>
          <a:p>
            <a:pPr indent="-387350" lvl="0" marL="457200" marR="0" rtl="0" algn="l">
              <a:lnSpc>
                <a:spcPct val="100000"/>
              </a:lnSpc>
              <a:spcBef>
                <a:spcPts val="0"/>
              </a:spcBef>
              <a:spcAft>
                <a:spcPts val="0"/>
              </a:spcAft>
              <a:buSzPts val="2500"/>
              <a:buChar char="+"/>
            </a:pPr>
            <a:r>
              <a:rPr lang="en-US" sz="2500"/>
              <a:t>Chức năng tính tổng giá trị đơn hàng</a:t>
            </a:r>
            <a:endParaRPr sz="25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3ec32127af_0_36"/>
          <p:cNvSpPr txBox="1"/>
          <p:nvPr>
            <p:ph type="title"/>
          </p:nvPr>
        </p:nvSpPr>
        <p:spPr>
          <a:xfrm>
            <a:off x="805826" y="0"/>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Arial"/>
                <a:ea typeface="Arial"/>
                <a:cs typeface="Arial"/>
                <a:sym typeface="Arial"/>
              </a:rPr>
              <a:t>Chức Năng Cart</a:t>
            </a:r>
            <a:endParaRPr>
              <a:latin typeface="Arial"/>
              <a:ea typeface="Arial"/>
              <a:cs typeface="Arial"/>
              <a:sym typeface="Arial"/>
            </a:endParaRPr>
          </a:p>
        </p:txBody>
      </p:sp>
      <p:sp>
        <p:nvSpPr>
          <p:cNvPr id="568" name="Google Shape;568;g23ec32127af_0_36"/>
          <p:cNvSpPr txBox="1"/>
          <p:nvPr/>
        </p:nvSpPr>
        <p:spPr>
          <a:xfrm>
            <a:off x="395125" y="947425"/>
            <a:ext cx="11218200" cy="12987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900"/>
          </a:p>
        </p:txBody>
      </p:sp>
      <p:pic>
        <p:nvPicPr>
          <p:cNvPr id="569" name="Google Shape;569;g23ec32127af_0_36"/>
          <p:cNvPicPr preferRelativeResize="0"/>
          <p:nvPr/>
        </p:nvPicPr>
        <p:blipFill>
          <a:blip r:embed="rId3">
            <a:alphaModFix/>
          </a:blip>
          <a:stretch>
            <a:fillRect/>
          </a:stretch>
        </p:blipFill>
        <p:spPr>
          <a:xfrm>
            <a:off x="1257675" y="1093525"/>
            <a:ext cx="9013070" cy="43070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3ec32127af_0_41"/>
          <p:cNvSpPr txBox="1"/>
          <p:nvPr>
            <p:ph type="title"/>
          </p:nvPr>
        </p:nvSpPr>
        <p:spPr>
          <a:xfrm>
            <a:off x="805826" y="0"/>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Arial"/>
                <a:ea typeface="Arial"/>
                <a:cs typeface="Arial"/>
                <a:sym typeface="Arial"/>
              </a:rPr>
              <a:t>Chức Năng Cart</a:t>
            </a:r>
            <a:endParaRPr>
              <a:latin typeface="Arial"/>
              <a:ea typeface="Arial"/>
              <a:cs typeface="Arial"/>
              <a:sym typeface="Arial"/>
            </a:endParaRPr>
          </a:p>
        </p:txBody>
      </p:sp>
      <p:sp>
        <p:nvSpPr>
          <p:cNvPr id="575" name="Google Shape;575;g23ec32127af_0_41"/>
          <p:cNvSpPr txBox="1"/>
          <p:nvPr/>
        </p:nvSpPr>
        <p:spPr>
          <a:xfrm>
            <a:off x="486900" y="1358900"/>
            <a:ext cx="11218200" cy="12987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SzPts val="1900"/>
              <a:buChar char="-"/>
            </a:pPr>
            <a:r>
              <a:rPr lang="en-US" sz="2500"/>
              <a:t>Chức năng đếm số lượng sản phẩm</a:t>
            </a:r>
            <a:endParaRPr sz="1900"/>
          </a:p>
        </p:txBody>
      </p:sp>
      <p:pic>
        <p:nvPicPr>
          <p:cNvPr id="576" name="Google Shape;576;g23ec32127af_0_41"/>
          <p:cNvPicPr preferRelativeResize="0"/>
          <p:nvPr/>
        </p:nvPicPr>
        <p:blipFill>
          <a:blip r:embed="rId3">
            <a:alphaModFix/>
          </a:blip>
          <a:stretch>
            <a:fillRect/>
          </a:stretch>
        </p:blipFill>
        <p:spPr>
          <a:xfrm>
            <a:off x="1198250" y="2158475"/>
            <a:ext cx="9123050" cy="2556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3ec32127af_0_46"/>
          <p:cNvSpPr txBox="1"/>
          <p:nvPr>
            <p:ph type="title"/>
          </p:nvPr>
        </p:nvSpPr>
        <p:spPr>
          <a:xfrm>
            <a:off x="805826" y="0"/>
            <a:ext cx="10396800" cy="115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Arial"/>
                <a:ea typeface="Arial"/>
                <a:cs typeface="Arial"/>
                <a:sym typeface="Arial"/>
              </a:rPr>
              <a:t>Chức Năng Cart</a:t>
            </a:r>
            <a:endParaRPr>
              <a:latin typeface="Arial"/>
              <a:ea typeface="Arial"/>
              <a:cs typeface="Arial"/>
              <a:sym typeface="Arial"/>
            </a:endParaRPr>
          </a:p>
        </p:txBody>
      </p:sp>
      <p:sp>
        <p:nvSpPr>
          <p:cNvPr id="582" name="Google Shape;582;g23ec32127af_0_46"/>
          <p:cNvSpPr txBox="1"/>
          <p:nvPr/>
        </p:nvSpPr>
        <p:spPr>
          <a:xfrm>
            <a:off x="486900" y="1152000"/>
            <a:ext cx="11218200" cy="12987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US" sz="2500"/>
              <a:t>Chức năng tính tổng giá trị đơn hàng</a:t>
            </a:r>
            <a:endParaRPr sz="1900"/>
          </a:p>
        </p:txBody>
      </p:sp>
      <p:pic>
        <p:nvPicPr>
          <p:cNvPr id="583" name="Google Shape;583;g23ec32127af_0_46"/>
          <p:cNvPicPr preferRelativeResize="0"/>
          <p:nvPr/>
        </p:nvPicPr>
        <p:blipFill>
          <a:blip r:embed="rId3">
            <a:alphaModFix/>
          </a:blip>
          <a:stretch>
            <a:fillRect/>
          </a:stretch>
        </p:blipFill>
        <p:spPr>
          <a:xfrm>
            <a:off x="980749" y="1884150"/>
            <a:ext cx="9494851" cy="3266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7"/>
          <p:cNvSpPr txBox="1"/>
          <p:nvPr>
            <p:ph type="title"/>
          </p:nvPr>
        </p:nvSpPr>
        <p:spPr>
          <a:xfrm>
            <a:off x="107732" y="181304"/>
            <a:ext cx="10396882" cy="7856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3. CÁCH TẠO 1 COMPONENT</a:t>
            </a:r>
            <a:endParaRPr b="1" sz="3200">
              <a:latin typeface="Arial"/>
              <a:ea typeface="Arial"/>
              <a:cs typeface="Arial"/>
              <a:sym typeface="Arial"/>
            </a:endParaRPr>
          </a:p>
        </p:txBody>
      </p:sp>
      <p:pic>
        <p:nvPicPr>
          <p:cNvPr id="193" name="Google Shape;193;p7"/>
          <p:cNvPicPr preferRelativeResize="0"/>
          <p:nvPr/>
        </p:nvPicPr>
        <p:blipFill rotWithShape="1">
          <a:blip r:embed="rId3">
            <a:alphaModFix/>
          </a:blip>
          <a:srcRect b="0" l="0" r="0" t="0"/>
          <a:stretch/>
        </p:blipFill>
        <p:spPr>
          <a:xfrm>
            <a:off x="275898" y="1399625"/>
            <a:ext cx="5384287" cy="2741450"/>
          </a:xfrm>
          <a:prstGeom prst="rect">
            <a:avLst/>
          </a:prstGeom>
          <a:noFill/>
          <a:ln>
            <a:noFill/>
          </a:ln>
        </p:spPr>
      </p:pic>
      <p:sp>
        <p:nvSpPr>
          <p:cNvPr id="194" name="Google Shape;194;p7"/>
          <p:cNvSpPr txBox="1"/>
          <p:nvPr/>
        </p:nvSpPr>
        <p:spPr>
          <a:xfrm>
            <a:off x="107731" y="953656"/>
            <a:ext cx="32765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Cách 1: Sử dụng Function (ffc)</a:t>
            </a:r>
            <a:endParaRPr b="0" i="0" sz="1800" u="none" cap="none" strike="noStrike">
              <a:solidFill>
                <a:schemeClr val="dk1"/>
              </a:solidFill>
              <a:latin typeface="Times New Roman"/>
              <a:ea typeface="Times New Roman"/>
              <a:cs typeface="Times New Roman"/>
              <a:sym typeface="Times New Roman"/>
            </a:endParaRPr>
          </a:p>
        </p:txBody>
      </p:sp>
      <p:sp>
        <p:nvSpPr>
          <p:cNvPr id="195" name="Google Shape;195;p7"/>
          <p:cNvSpPr txBox="1"/>
          <p:nvPr/>
        </p:nvSpPr>
        <p:spPr>
          <a:xfrm>
            <a:off x="6053949" y="953650"/>
            <a:ext cx="547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Cách 2: Sử dụng Arrow Function (sfc - Nên sử dụng)</a:t>
            </a:r>
            <a:endParaRPr b="0" i="0" sz="1800" u="none" cap="none" strike="noStrike">
              <a:solidFill>
                <a:schemeClr val="dk1"/>
              </a:solidFill>
              <a:latin typeface="Times New Roman"/>
              <a:ea typeface="Times New Roman"/>
              <a:cs typeface="Times New Roman"/>
              <a:sym typeface="Times New Roman"/>
            </a:endParaRPr>
          </a:p>
        </p:txBody>
      </p:sp>
      <p:pic>
        <p:nvPicPr>
          <p:cNvPr id="196" name="Google Shape;196;p7"/>
          <p:cNvPicPr preferRelativeResize="0"/>
          <p:nvPr/>
        </p:nvPicPr>
        <p:blipFill rotWithShape="1">
          <a:blip r:embed="rId4">
            <a:alphaModFix/>
          </a:blip>
          <a:srcRect b="0" l="0" r="0" t="0"/>
          <a:stretch/>
        </p:blipFill>
        <p:spPr>
          <a:xfrm>
            <a:off x="6096000" y="1399625"/>
            <a:ext cx="5539672" cy="23630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txBox="1"/>
          <p:nvPr>
            <p:ph type="title"/>
          </p:nvPr>
        </p:nvSpPr>
        <p:spPr>
          <a:xfrm>
            <a:off x="107732" y="181304"/>
            <a:ext cx="10396882" cy="7856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4. TẠO SIMPLE COMPONENT</a:t>
            </a:r>
            <a:endParaRPr b="1" sz="3200">
              <a:latin typeface="Arial"/>
              <a:ea typeface="Arial"/>
              <a:cs typeface="Arial"/>
              <a:sym typeface="Arial"/>
            </a:endParaRPr>
          </a:p>
        </p:txBody>
      </p:sp>
      <p:pic>
        <p:nvPicPr>
          <p:cNvPr id="202" name="Google Shape;202;p8"/>
          <p:cNvPicPr preferRelativeResize="0"/>
          <p:nvPr/>
        </p:nvPicPr>
        <p:blipFill rotWithShape="1">
          <a:blip r:embed="rId3">
            <a:alphaModFix/>
          </a:blip>
          <a:srcRect b="0" l="0" r="0" t="0"/>
          <a:stretch/>
        </p:blipFill>
        <p:spPr>
          <a:xfrm>
            <a:off x="203200" y="966952"/>
            <a:ext cx="6145048" cy="3062922"/>
          </a:xfrm>
          <a:prstGeom prst="rect">
            <a:avLst/>
          </a:prstGeom>
          <a:noFill/>
          <a:ln>
            <a:noFill/>
          </a:ln>
        </p:spPr>
      </p:pic>
      <p:pic>
        <p:nvPicPr>
          <p:cNvPr id="203" name="Google Shape;203;p8"/>
          <p:cNvPicPr preferRelativeResize="0"/>
          <p:nvPr/>
        </p:nvPicPr>
        <p:blipFill rotWithShape="1">
          <a:blip r:embed="rId4">
            <a:alphaModFix/>
          </a:blip>
          <a:srcRect b="0" l="0" r="0" t="0"/>
          <a:stretch/>
        </p:blipFill>
        <p:spPr>
          <a:xfrm>
            <a:off x="6545974" y="966952"/>
            <a:ext cx="4838700" cy="228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9"/>
          <p:cNvSpPr txBox="1"/>
          <p:nvPr>
            <p:ph type="title"/>
          </p:nvPr>
        </p:nvSpPr>
        <p:spPr>
          <a:xfrm>
            <a:off x="107732" y="181304"/>
            <a:ext cx="10396882" cy="6805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Arial"/>
              <a:buNone/>
            </a:pPr>
            <a:r>
              <a:rPr b="1" lang="en-US" sz="3200">
                <a:latin typeface="Arial"/>
                <a:ea typeface="Arial"/>
                <a:cs typeface="Arial"/>
                <a:sym typeface="Arial"/>
              </a:rPr>
              <a:t>4. SỬ DỤNG COMPONENT BÊN THỨ 3</a:t>
            </a:r>
            <a:endParaRPr b="1" sz="3200">
              <a:latin typeface="Arial"/>
              <a:ea typeface="Arial"/>
              <a:cs typeface="Arial"/>
              <a:sym typeface="Arial"/>
            </a:endParaRPr>
          </a:p>
        </p:txBody>
      </p:sp>
      <p:sp>
        <p:nvSpPr>
          <p:cNvPr id="209" name="Google Shape;209;p9"/>
          <p:cNvSpPr txBox="1"/>
          <p:nvPr/>
        </p:nvSpPr>
        <p:spPr>
          <a:xfrm>
            <a:off x="107731" y="922126"/>
            <a:ext cx="8500241"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Hiện tại, có rất nhiều trang hỗ trợ theme và component cho ReactJS. Ví dụ: </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1. React-Bootstrap (</a:t>
            </a: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https://react-bootstrap.github.io/</a:t>
            </a:r>
            <a:r>
              <a:rPr b="0" i="0" lang="en-US" sz="1800" u="none" cap="none" strike="noStrike">
                <a:solidFill>
                  <a:schemeClr val="dk1"/>
                </a:solidFill>
                <a:latin typeface="Arial"/>
                <a:ea typeface="Arial"/>
                <a:cs typeface="Arial"/>
                <a:sym typeface="Arial"/>
              </a:rPr>
              <a: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2. Material-UI (</a:t>
            </a: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https://material-ui.com/</a:t>
            </a:r>
            <a:r>
              <a:rPr b="0" i="0" lang="en-US" sz="1800" u="none" cap="none" strike="noStrike">
                <a:solidFill>
                  <a:schemeClr val="dk1"/>
                </a:solidFill>
                <a:latin typeface="Arial"/>
                <a:ea typeface="Arial"/>
                <a:cs typeface="Arial"/>
                <a:sym typeface="Arial"/>
              </a:rPr>
              <a: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3. Ant Design (</a:t>
            </a:r>
            <a:r>
              <a:rPr b="0" i="0" lang="en-US" sz="1800" u="sng" cap="none" strike="noStrike">
                <a:solidFill>
                  <a:schemeClr val="dk1"/>
                </a:solidFill>
                <a:latin typeface="Arial"/>
                <a:ea typeface="Arial"/>
                <a:cs typeface="Arial"/>
                <a:sym typeface="Arial"/>
                <a:hlinkClick r:id="rId5">
                  <a:extLst>
                    <a:ext uri="{A12FA001-AC4F-418D-AE19-62706E023703}">
                      <ahyp:hlinkClr val="tx"/>
                    </a:ext>
                  </a:extLst>
                </a:hlinkClick>
              </a:rPr>
              <a:t>https://ant.design/</a:t>
            </a:r>
            <a:r>
              <a:rPr b="0" i="0" lang="en-US" sz="1800" u="none" cap="none" strike="noStrike">
                <a:solidFill>
                  <a:schemeClr val="dk1"/>
                </a:solidFill>
                <a:latin typeface="Arial"/>
                <a:ea typeface="Arial"/>
                <a:cs typeface="Arial"/>
                <a:sym typeface="Arial"/>
              </a:rPr>
              <a: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4. Semantic UI React (</a:t>
            </a:r>
            <a:r>
              <a:rPr b="0" i="0" lang="en-US" sz="1800" u="sng" cap="none" strike="noStrike">
                <a:solidFill>
                  <a:schemeClr val="dk1"/>
                </a:solidFill>
                <a:latin typeface="Arial"/>
                <a:ea typeface="Arial"/>
                <a:cs typeface="Arial"/>
                <a:sym typeface="Arial"/>
                <a:hlinkClick r:id="rId6">
                  <a:extLst>
                    <a:ext uri="{A12FA001-AC4F-418D-AE19-62706E023703}">
                      <ahyp:hlinkClr val="tx"/>
                    </a:ext>
                  </a:extLst>
                </a:hlinkClick>
              </a:rPr>
              <a:t>https://react.semantic-ui.com/</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210" name="Google Shape;210;p9"/>
          <p:cNvSpPr txBox="1"/>
          <p:nvPr/>
        </p:nvSpPr>
        <p:spPr>
          <a:xfrm>
            <a:off x="107732" y="2635469"/>
            <a:ext cx="10396882" cy="6805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3200"/>
              <a:buFont typeface="Arial"/>
              <a:buNone/>
            </a:pPr>
            <a:r>
              <a:rPr b="1" i="0" lang="en-US" sz="3200" u="none" cap="none" strike="noStrike">
                <a:solidFill>
                  <a:schemeClr val="accent1"/>
                </a:solidFill>
                <a:latin typeface="Arial"/>
                <a:ea typeface="Arial"/>
                <a:cs typeface="Arial"/>
                <a:sym typeface="Arial"/>
              </a:rPr>
              <a:t>5. SỬ DỤNG MATERIAL UI</a:t>
            </a:r>
            <a:endParaRPr b="1" i="0" sz="3200" u="none" cap="none" strike="noStrike">
              <a:solidFill>
                <a:schemeClr val="accent1"/>
              </a:solidFill>
              <a:latin typeface="Arial"/>
              <a:ea typeface="Arial"/>
              <a:cs typeface="Arial"/>
              <a:sym typeface="Arial"/>
            </a:endParaRPr>
          </a:p>
        </p:txBody>
      </p:sp>
      <p:sp>
        <p:nvSpPr>
          <p:cNvPr id="211" name="Google Shape;211;p9"/>
          <p:cNvSpPr txBox="1"/>
          <p:nvPr/>
        </p:nvSpPr>
        <p:spPr>
          <a:xfrm>
            <a:off x="430924" y="3244334"/>
            <a:ext cx="87866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 Cài đặt: npm install @mui/material @emotion/react @emotion/styled</a:t>
            </a:r>
            <a:endParaRPr b="0" i="0" sz="1800" u="none" cap="none" strike="noStrike">
              <a:solidFill>
                <a:schemeClr val="dk1"/>
              </a:solidFill>
              <a:latin typeface="Arial"/>
              <a:ea typeface="Arial"/>
              <a:cs typeface="Arial"/>
              <a:sym typeface="Arial"/>
            </a:endParaRPr>
          </a:p>
        </p:txBody>
      </p:sp>
      <p:sp>
        <p:nvSpPr>
          <p:cNvPr id="212" name="Google Shape;212;p9"/>
          <p:cNvSpPr txBox="1"/>
          <p:nvPr/>
        </p:nvSpPr>
        <p:spPr>
          <a:xfrm>
            <a:off x="107732" y="3882259"/>
            <a:ext cx="10396882" cy="68054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3200"/>
              <a:buFont typeface="Arial"/>
              <a:buNone/>
            </a:pPr>
            <a:r>
              <a:rPr b="1" i="0" lang="en-US" sz="3200" u="none" cap="none" strike="noStrike">
                <a:solidFill>
                  <a:schemeClr val="accent1"/>
                </a:solidFill>
                <a:latin typeface="Arial"/>
                <a:ea typeface="Arial"/>
                <a:cs typeface="Arial"/>
                <a:sym typeface="Arial"/>
              </a:rPr>
              <a:t>6. SỬ DỤNG REACT BOOSTRAP</a:t>
            </a:r>
            <a:endParaRPr b="1" i="0" sz="3200" u="none" cap="none" strike="noStrike">
              <a:solidFill>
                <a:schemeClr val="accent1"/>
              </a:solidFill>
              <a:latin typeface="Arial"/>
              <a:ea typeface="Arial"/>
              <a:cs typeface="Arial"/>
              <a:sym typeface="Arial"/>
            </a:endParaRPr>
          </a:p>
        </p:txBody>
      </p:sp>
      <p:sp>
        <p:nvSpPr>
          <p:cNvPr id="213" name="Google Shape;213;p9"/>
          <p:cNvSpPr txBox="1"/>
          <p:nvPr/>
        </p:nvSpPr>
        <p:spPr>
          <a:xfrm>
            <a:off x="430923" y="4562803"/>
            <a:ext cx="878664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 Cài đặt: npm install react-bootstrap bootstrap</a:t>
            </a: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2 Import CSS vào trong App.js: import 'bootstrap/dist/css/bootstrap.min.css';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in Event">
  <a:themeElements>
    <a:clrScheme name="Main Event">
      <a:dk1>
        <a:srgbClr val="000000"/>
      </a:dk1>
      <a:lt1>
        <a:srgbClr val="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2023-08-19T13:08:57Z</dcterms:created>
  <dc:creator>Microsoft Office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237EA6716ABA414FBBCF93ED18C00BA6</vt:lpwstr>
  </property>
  <property fmtid="{D5CDD505-2E9C-101B-9397-08002B2CF9AE}" pid="3" name="KSOProductBuildVer">
    <vt:lpwstr>1033-11.2.0.11537</vt:lpwstr>
  </property>
</Properties>
</file>